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3" r:id="rId2"/>
  </p:sldMasterIdLst>
  <p:notesMasterIdLst>
    <p:notesMasterId r:id="rId9"/>
  </p:notesMasterIdLst>
  <p:sldIdLst>
    <p:sldId id="266" r:id="rId3"/>
    <p:sldId id="265" r:id="rId4"/>
    <p:sldId id="256" r:id="rId5"/>
    <p:sldId id="257" r:id="rId6"/>
    <p:sldId id="258" r:id="rId7"/>
    <p:sldId id="264" r:id="rId8"/>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D7037B9D-489D-BD61-C2A8-D798FC9BE454}" name="Robert Garris" initials="RG" userId="S::rgarris@ushealthconnect.com::2e75e808-a6ec-4b4a-8020-a0cff9079715" providerId="AD"/>
</p188:authorLst>
</file>

<file path=ppt/commentAuthors.xml><?xml version="1.0" encoding="utf-8"?>
<p:cmAuthorLst xmlns:a="http://schemas.openxmlformats.org/drawingml/2006/main" xmlns:r="http://schemas.openxmlformats.org/officeDocument/2006/relationships" xmlns:p="http://schemas.openxmlformats.org/presentationml/2006/main">
  <p:cmAuthor id="1" name="Robert Garris" initials="RG" lastIdx="1" clrIdx="0">
    <p:extLst>
      <p:ext uri="{19B8F6BF-5375-455C-9EA6-DF929625EA0E}">
        <p15:presenceInfo xmlns:p15="http://schemas.microsoft.com/office/powerpoint/2012/main" userId="S::rgarris@ushealthconnect.com::2e75e808-a6ec-4b4a-8020-a0cff9079715"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4" autoAdjust="0"/>
    <p:restoredTop sz="94694"/>
  </p:normalViewPr>
  <p:slideViewPr>
    <p:cSldViewPr snapToGrid="0">
      <p:cViewPr varScale="1">
        <p:scale>
          <a:sx n="105" d="100"/>
          <a:sy n="105" d="100"/>
        </p:scale>
        <p:origin x="834" y="9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theme" Target="theme/theme1.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viewProps" Target="viewProp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presProps" Target="presProps.xml"/><Relationship Id="rId5" Type="http://schemas.openxmlformats.org/officeDocument/2006/relationships/slide" Target="slides/slide3.xml"/><Relationship Id="rId15" Type="http://schemas.microsoft.com/office/2018/10/relationships/authors" Target="authors.xml"/><Relationship Id="rId10" Type="http://schemas.openxmlformats.org/officeDocument/2006/relationships/commentAuthors" Target="commentAuthors.xml"/><Relationship Id="rId4" Type="http://schemas.openxmlformats.org/officeDocument/2006/relationships/slide" Target="slides/slide2.xml"/><Relationship Id="rId9" Type="http://schemas.openxmlformats.org/officeDocument/2006/relationships/notesMaster" Target="notesMasters/notesMaster1.xml"/><Relationship Id="rId14"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BDBA9E15-B900-DA42-B354-24470834E272}" type="datetimeFigureOut">
              <a:rPr lang="en-US" smtClean="0"/>
              <a:t>12/5/2023</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0585226-82F6-1B46-A144-4F0227B92B13}" type="slidenum">
              <a:rPr lang="en-US" smtClean="0"/>
              <a:t>‹#›</a:t>
            </a:fld>
            <a:endParaRPr lang="en-US"/>
          </a:p>
        </p:txBody>
      </p:sp>
    </p:spTree>
    <p:extLst>
      <p:ext uri="{BB962C8B-B14F-4D97-AF65-F5344CB8AC3E}">
        <p14:creationId xmlns:p14="http://schemas.microsoft.com/office/powerpoint/2010/main" val="14479304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2</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58515414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5"/>
          </p:nvPr>
        </p:nvSpPr>
        <p:spPr/>
        <p:txBody>
          <a:bodyPr/>
          <a:lstStyle/>
          <a:p>
            <a:pPr marL="0" marR="0" lvl="0" indent="0" algn="r" defTabSz="914400" rtl="0" eaLnBrk="1" fontAlgn="auto" latinLnBrk="0" hangingPunct="1">
              <a:lnSpc>
                <a:spcPct val="100000"/>
              </a:lnSpc>
              <a:spcBef>
                <a:spcPts val="0"/>
              </a:spcBef>
              <a:spcAft>
                <a:spcPts val="0"/>
              </a:spcAft>
              <a:buClrTx/>
              <a:buSzTx/>
              <a:buFontTx/>
              <a:buNone/>
              <a:tabLst/>
              <a:defRPr/>
            </a:pPr>
            <a:fld id="{E9A65F76-0011-CA4E-92EC-80CC7B898B9D}" type="slidenum">
              <a:rPr kumimoji="0" lang="en-US" sz="1200" b="0" i="0" u="none" strike="noStrike" kern="1200" cap="none" spc="0" normalizeH="0" baseline="0" noProof="0" smtClean="0">
                <a:ln>
                  <a:noFill/>
                </a:ln>
                <a:solidFill>
                  <a:prstClr val="black"/>
                </a:solidFill>
                <a:effectLst/>
                <a:uLnTx/>
                <a:uFillTx/>
                <a:latin typeface="Calibri" panose="020F0502020204030204"/>
                <a:ea typeface="+mn-ea"/>
                <a:cs typeface="+mn-cs"/>
              </a:rPr>
              <a:pPr marL="0" marR="0" lvl="0" indent="0" algn="r" defTabSz="914400" rtl="0" eaLnBrk="1" fontAlgn="auto" latinLnBrk="0" hangingPunct="1">
                <a:lnSpc>
                  <a:spcPct val="100000"/>
                </a:lnSpc>
                <a:spcBef>
                  <a:spcPts val="0"/>
                </a:spcBef>
                <a:spcAft>
                  <a:spcPts val="0"/>
                </a:spcAft>
                <a:buClrTx/>
                <a:buSzTx/>
                <a:buFontTx/>
                <a:buNone/>
                <a:tabLst/>
                <a:defRPr/>
              </a:pPr>
              <a:t>6</a:t>
            </a:fld>
            <a:endParaRPr kumimoji="0" lang="en-US" sz="1200" b="0" i="0" u="none" strike="noStrike" kern="1200" cap="none" spc="0" normalizeH="0" baseline="0" noProof="0">
              <a:ln>
                <a:noFill/>
              </a:ln>
              <a:solidFill>
                <a:prstClr val="black"/>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59477064"/>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p:cSld name="Title Slid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ctr">
            <a:normAutofit/>
          </a:bodyPr>
          <a:lstStyle>
            <a:lvl1pPr>
              <a:defRPr sz="48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buNone/>
              <a:defRPr sz="18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24E1EB27-17AD-41F7-8E9B-817073D87F9B}"/>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37704290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E0426E8-50A6-47D6-B45F-134145E070B2}"/>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F65C1316-9B30-4E35-91A7-4F8799CAE8FC}"/>
              </a:ext>
            </a:extLst>
          </p:cNvPr>
          <p:cNvSpPr>
            <a:spLocks noGrp="1"/>
          </p:cNvSpPr>
          <p:nvPr>
            <p:ph idx="1"/>
          </p:nvPr>
        </p:nvSpPr>
        <p:spPr>
          <a:xfrm>
            <a:off x="5183188" y="987425"/>
            <a:ext cx="6172200" cy="4873625"/>
          </a:xfrm>
          <a:prstGeom prst="rect">
            <a:avLst/>
          </a:prstGeo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68B594DE-1DED-4824-B3AF-6D8B99419FD8}"/>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67258FC2-34FC-49D0-A161-40DD5BA51713}"/>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276844225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1_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382588" y="457199"/>
            <a:ext cx="4272539" cy="4015047"/>
          </a:xfrm>
        </p:spPr>
        <p:txBody>
          <a:bodyPr anchor="ctr"/>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606829"/>
            <a:ext cx="6172200" cy="5254221"/>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lang="en-US" dirty="0"/>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17368169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9900E2D-A488-4CA5-B001-14767B8D02A8}"/>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34DFDA90-9E3C-451C-9A65-E0C0C3E6FB0A}"/>
              </a:ext>
            </a:extLst>
          </p:cNvPr>
          <p:cNvSpPr>
            <a:spLocks noGrp="1"/>
          </p:cNvSpPr>
          <p:nvPr>
            <p:ph type="pic" idx="1"/>
          </p:nvPr>
        </p:nvSpPr>
        <p:spPr>
          <a:xfrm>
            <a:off x="5183188" y="987425"/>
            <a:ext cx="6172200" cy="4873625"/>
          </a:xfrm>
          <a:prstGeom prst="rect">
            <a:avLst/>
          </a:prstGeo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p>
        </p:txBody>
      </p:sp>
      <p:sp>
        <p:nvSpPr>
          <p:cNvPr id="4" name="Text Placeholder 3">
            <a:extLst>
              <a:ext uri="{FF2B5EF4-FFF2-40B4-BE49-F238E27FC236}">
                <a16:creationId xmlns:a16="http://schemas.microsoft.com/office/drawing/2014/main" id="{8E26C3D8-9015-40F4-B59B-697F1260941D}"/>
              </a:ext>
            </a:extLst>
          </p:cNvPr>
          <p:cNvSpPr>
            <a:spLocks noGrp="1"/>
          </p:cNvSpPr>
          <p:nvPr>
            <p:ph type="body" sz="half" idx="2"/>
          </p:nvPr>
        </p:nvSpPr>
        <p:spPr>
          <a:xfrm>
            <a:off x="839788" y="2057400"/>
            <a:ext cx="3932237" cy="3811588"/>
          </a:xfrm>
          <a:prstGeom prst="rect">
            <a:avLst/>
          </a:prstGeo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10" name="Footer Placeholder 4">
            <a:extLst>
              <a:ext uri="{FF2B5EF4-FFF2-40B4-BE49-F238E27FC236}">
                <a16:creationId xmlns:a16="http://schemas.microsoft.com/office/drawing/2014/main" id="{9FB64453-E8A2-48FD-8B67-B9DC2A133255}"/>
              </a:ext>
            </a:extLst>
          </p:cNvPr>
          <p:cNvSpPr>
            <a:spLocks noGrp="1"/>
          </p:cNvSpPr>
          <p:nvPr>
            <p:ph type="ftr" sz="quarter" idx="3"/>
          </p:nvPr>
        </p:nvSpPr>
        <p:spPr>
          <a:xfrm>
            <a:off x="609601" y="6356350"/>
            <a:ext cx="9020174"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407708432"/>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20D250C-6EEA-B1A1-B491-104225484270}"/>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EBBD3599-E485-39AC-03C7-74F93F01CE7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FF96DE3-09DA-C553-4E03-25C8490BF4CE}"/>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EFA9A60E-868C-52C6-C825-19BA338FF8A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7121579E-803B-BD28-2DBB-13250B0CA552}"/>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351183588"/>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2B4FC08-534A-8154-8815-A5BFFB686EF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8E84B8B7-FC0D-4F40-EC2B-62E119F7C5C4}"/>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617CCE6-3E70-D9AF-F696-4DDE3281A5DF}"/>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3693B666-A55A-067A-E47A-F4A087A8B227}"/>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D18EFF9-3F62-FFA8-F4BC-890344B8B66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192029299"/>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45025A2-2765-239F-A15A-3F2C72B2ACC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BDEDEC4F-96BF-9190-2B7F-6CE6BF42144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A41C397-E997-3E50-0FFF-FB8BD85539E4}"/>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54973FE1-6DFF-CDB4-7A32-D3D242B7AD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09263AC-E06E-CCF8-C678-2295416D6BFD}"/>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254809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C22703-6067-83C5-B7B3-BFB874451049}"/>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B387963D-72B5-EAAA-B532-937561249D64}"/>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CD0478CC-A6AE-5BA5-0C93-2ABD2CB91B2D}"/>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92BF93BF-43F9-E86C-2186-7EE4544814C4}"/>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6" name="Footer Placeholder 5">
            <a:extLst>
              <a:ext uri="{FF2B5EF4-FFF2-40B4-BE49-F238E27FC236}">
                <a16:creationId xmlns:a16="http://schemas.microsoft.com/office/drawing/2014/main" id="{42E5678A-92ED-3CA8-25E7-1697F7B10981}"/>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9AA367E-BEF6-76B2-B494-82E3A4FFFA0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56774548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755067C-F02F-CA51-C76E-9AFAA77F467A}"/>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7B7DFFB7-D356-0068-C081-0037355B3B7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42F46DE1-B636-ED1B-AB2F-C49A63505C1A}"/>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BFEE0272-F65F-ED84-720C-CA73A9D148EC}"/>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C3850EF4-AE51-FB58-8AAB-D7B6106A863E}"/>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DFD4A651-BC82-2322-E0B4-F301EE08EC72}"/>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8" name="Footer Placeholder 7">
            <a:extLst>
              <a:ext uri="{FF2B5EF4-FFF2-40B4-BE49-F238E27FC236}">
                <a16:creationId xmlns:a16="http://schemas.microsoft.com/office/drawing/2014/main" id="{36DE80AA-357E-6C98-0356-40E44CEA8664}"/>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FDAEBF76-C709-17B1-7646-653B310FA635}"/>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09697687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49A9F76-DC18-5638-D2F2-A8C5E27ACA65}"/>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2492889F-0B2E-7251-3AFB-6AE4AC334F59}"/>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4" name="Footer Placeholder 3">
            <a:extLst>
              <a:ext uri="{FF2B5EF4-FFF2-40B4-BE49-F238E27FC236}">
                <a16:creationId xmlns:a16="http://schemas.microsoft.com/office/drawing/2014/main" id="{7303151B-2399-38C2-5A12-67FB2C49375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8D54789-EB7D-63FF-798A-50C671590E5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617157122"/>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F0FAC998-1345-0A1E-D969-E2343D24E5B0}"/>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3" name="Footer Placeholder 2">
            <a:extLst>
              <a:ext uri="{FF2B5EF4-FFF2-40B4-BE49-F238E27FC236}">
                <a16:creationId xmlns:a16="http://schemas.microsoft.com/office/drawing/2014/main" id="{24CBE583-98EF-E399-09BA-BD0061BEF48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99234487-D257-CCB4-7728-4674E825B93B}"/>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1900583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p:cSld name="Episode Title">
    <p:spTree>
      <p:nvGrpSpPr>
        <p:cNvPr id="1" name=""/>
        <p:cNvGrpSpPr/>
        <p:nvPr/>
      </p:nvGrpSpPr>
      <p:grpSpPr>
        <a:xfrm>
          <a:off x="0" y="0"/>
          <a:ext cx="0" cy="0"/>
          <a:chOff x="0" y="0"/>
          <a:chExt cx="0" cy="0"/>
        </a:xfrm>
      </p:grpSpPr>
      <p:sp>
        <p:nvSpPr>
          <p:cNvPr id="14" name="Title 1">
            <a:extLst>
              <a:ext uri="{FF2B5EF4-FFF2-40B4-BE49-F238E27FC236}">
                <a16:creationId xmlns:a16="http://schemas.microsoft.com/office/drawing/2014/main" id="{E5AE574C-C01D-4451-B818-78560B1180FA}"/>
              </a:ext>
            </a:extLst>
          </p:cNvPr>
          <p:cNvSpPr>
            <a:spLocks noGrp="1"/>
          </p:cNvSpPr>
          <p:nvPr>
            <p:ph type="title"/>
          </p:nvPr>
        </p:nvSpPr>
        <p:spPr>
          <a:xfrm>
            <a:off x="609601" y="1709738"/>
            <a:ext cx="10515600" cy="2852737"/>
          </a:xfrm>
        </p:spPr>
        <p:txBody>
          <a:bodyPr anchor="b">
            <a:normAutofit/>
          </a:bodyPr>
          <a:lstStyle>
            <a:lvl1pPr algn="r">
              <a:defRPr sz="3600"/>
            </a:lvl1pPr>
          </a:lstStyle>
          <a:p>
            <a:r>
              <a:rPr lang="en-US"/>
              <a:t>Click to edit Master title style</a:t>
            </a:r>
            <a:endParaRPr lang="en-US" dirty="0"/>
          </a:p>
        </p:txBody>
      </p:sp>
      <p:sp>
        <p:nvSpPr>
          <p:cNvPr id="15" name="Text Placeholder 2">
            <a:extLst>
              <a:ext uri="{FF2B5EF4-FFF2-40B4-BE49-F238E27FC236}">
                <a16:creationId xmlns:a16="http://schemas.microsoft.com/office/drawing/2014/main" id="{1ECCB66C-05CB-49D9-B7E7-0C427D6D7F53}"/>
              </a:ext>
            </a:extLst>
          </p:cNvPr>
          <p:cNvSpPr>
            <a:spLocks noGrp="1"/>
          </p:cNvSpPr>
          <p:nvPr>
            <p:ph type="body" idx="1"/>
          </p:nvPr>
        </p:nvSpPr>
        <p:spPr>
          <a:xfrm>
            <a:off x="609601" y="4589463"/>
            <a:ext cx="10515600" cy="1500187"/>
          </a:xfrm>
          <a:prstGeom prst="rect">
            <a:avLst/>
          </a:prstGeom>
        </p:spPr>
        <p:txBody>
          <a:bodyPr>
            <a:normAutofit/>
          </a:bodyPr>
          <a:lstStyle>
            <a:lvl1pPr marL="0" indent="0" algn="r">
              <a:buNone/>
              <a:defRPr sz="16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7" name="Rectangle 6">
            <a:extLst>
              <a:ext uri="{FF2B5EF4-FFF2-40B4-BE49-F238E27FC236}">
                <a16:creationId xmlns:a16="http://schemas.microsoft.com/office/drawing/2014/main" id="{A632F408-3A85-44BA-9DC9-E8F0D6C40C97}"/>
              </a:ext>
            </a:extLst>
          </p:cNvPr>
          <p:cNvSpPr/>
          <p:nvPr/>
        </p:nvSpPr>
        <p:spPr>
          <a:xfrm>
            <a:off x="10365698" y="6356350"/>
            <a:ext cx="1753850" cy="365125"/>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18" name="Footer Placeholder 4">
            <a:extLst>
              <a:ext uri="{FF2B5EF4-FFF2-40B4-BE49-F238E27FC236}">
                <a16:creationId xmlns:a16="http://schemas.microsoft.com/office/drawing/2014/main" id="{5CD80B2F-AB86-4AC5-ADB1-2230734739B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pic>
        <p:nvPicPr>
          <p:cNvPr id="3" name="Picture 2">
            <a:extLst>
              <a:ext uri="{FF2B5EF4-FFF2-40B4-BE49-F238E27FC236}">
                <a16:creationId xmlns:a16="http://schemas.microsoft.com/office/drawing/2014/main" id="{62A409AE-194B-4AB6-B881-2B3D424F4FEB}"/>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0"/>
            <a:ext cx="12192000" cy="975360"/>
          </a:xfrm>
          <a:prstGeom prst="rect">
            <a:avLst/>
          </a:prstGeom>
        </p:spPr>
      </p:pic>
      <p:pic>
        <p:nvPicPr>
          <p:cNvPr id="8" name="Picture 7">
            <a:extLst>
              <a:ext uri="{FF2B5EF4-FFF2-40B4-BE49-F238E27FC236}">
                <a16:creationId xmlns:a16="http://schemas.microsoft.com/office/drawing/2014/main" id="{4A365CF6-C114-48A1-87C0-B85E6A74BBC8}"/>
              </a:ext>
            </a:extLst>
          </p:cNvPr>
          <p:cNvPicPr>
            <a:picLocks noChangeAspect="1"/>
          </p:cNvPicPr>
          <p:nvPr/>
        </p:nvPicPr>
        <p:blipFill rotWithShape="1">
          <a:blip r:embed="rId3">
            <a:extLst>
              <a:ext uri="{28A0092B-C50C-407E-A947-70E740481C1C}">
                <a14:useLocalDpi xmlns:a14="http://schemas.microsoft.com/office/drawing/2010/main" val="0"/>
              </a:ext>
            </a:extLst>
          </a:blip>
          <a:srcRect r="56073"/>
          <a:stretch/>
        </p:blipFill>
        <p:spPr>
          <a:xfrm>
            <a:off x="609600" y="93853"/>
            <a:ext cx="1537746" cy="787653"/>
          </a:xfrm>
          <a:prstGeom prst="rect">
            <a:avLst/>
          </a:prstGeom>
        </p:spPr>
      </p:pic>
    </p:spTree>
    <p:extLst>
      <p:ext uri="{BB962C8B-B14F-4D97-AF65-F5344CB8AC3E}">
        <p14:creationId xmlns:p14="http://schemas.microsoft.com/office/powerpoint/2010/main" val="429717172"/>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9906936-E1B0-0DD5-1952-04504CECDC6E}"/>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3EED911E-6386-4271-B6E9-40C5066E25E2}"/>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7FE8560E-7E00-2A07-7AE0-12A12B7093FB}"/>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30F7A04-C019-9FFD-A565-15FD384B2CBA}"/>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6" name="Footer Placeholder 5">
            <a:extLst>
              <a:ext uri="{FF2B5EF4-FFF2-40B4-BE49-F238E27FC236}">
                <a16:creationId xmlns:a16="http://schemas.microsoft.com/office/drawing/2014/main" id="{3C619466-C547-5950-58EE-EE1847F6B72F}"/>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5EBF1FB8-9D79-225C-2626-783076682BD3}"/>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28844128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16E1F79-9E23-3848-6F69-35488B4C9727}"/>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5AEC5418-1A70-E059-01EC-1D7218641545}"/>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2BA7CE12-2BFD-3001-A50F-144325830BF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1FFDA66-E22F-675F-FEB8-63150CF7F0F3}"/>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6" name="Footer Placeholder 5">
            <a:extLst>
              <a:ext uri="{FF2B5EF4-FFF2-40B4-BE49-F238E27FC236}">
                <a16:creationId xmlns:a16="http://schemas.microsoft.com/office/drawing/2014/main" id="{10C83DCB-B75E-E3B9-1D31-F97DD2D65485}"/>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9F41B311-4B71-A04A-F24B-8930E95E38DC}"/>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2625802768"/>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CB774C5-0A9B-18F3-9CAF-A2B1A25B925D}"/>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B5D017D1-B693-49B4-3D5E-A85798E9371E}"/>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C4AF5442-7CBE-77D1-A385-C70394651352}"/>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D87A6695-506E-F21D-883F-09C59CE1C5C4}"/>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CE03CC-E804-AE4F-BC35-01C4F6A9E24A}"/>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3725505441"/>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170CF5B-1288-5AE1-2A77-4AA7451944B5}"/>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B6E1E66-A92E-A10E-28AA-282CAF2696D0}"/>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4666E619-06E1-63C2-881D-5EC5E6E70BD2}"/>
              </a:ext>
            </a:extLst>
          </p:cNvPr>
          <p:cNvSpPr>
            <a:spLocks noGrp="1"/>
          </p:cNvSpPr>
          <p:nvPr>
            <p:ph type="dt" sz="half" idx="10"/>
          </p:nvPr>
        </p:nvSpPr>
        <p:spPr/>
        <p:txBody>
          <a:body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F76803AB-03EE-7B44-B956-081B88BE2560}"/>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4601B24F-3185-E413-DA86-85FF758C4669}"/>
              </a:ext>
            </a:extLst>
          </p:cNvPr>
          <p:cNvSpPr>
            <a:spLocks noGrp="1"/>
          </p:cNvSpPr>
          <p:nvPr>
            <p:ph type="sldNum" sz="quarter" idx="12"/>
          </p:nvPr>
        </p:nvSpPr>
        <p:spPr/>
        <p:txBody>
          <a:bodyPr/>
          <a:lstStyle/>
          <a:p>
            <a:fld id="{C73C78B3-0045-9547-874D-082F52276EB6}" type="slidenum">
              <a:rPr lang="en-US" smtClean="0"/>
              <a:t>‹#›</a:t>
            </a:fld>
            <a:endParaRPr lang="en-US"/>
          </a:p>
        </p:txBody>
      </p:sp>
    </p:spTree>
    <p:extLst>
      <p:ext uri="{BB962C8B-B14F-4D97-AF65-F5344CB8AC3E}">
        <p14:creationId xmlns:p14="http://schemas.microsoft.com/office/powerpoint/2010/main" val="424673153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p:cSld name="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Footer Placeholder 4">
            <a:extLst>
              <a:ext uri="{FF2B5EF4-FFF2-40B4-BE49-F238E27FC236}">
                <a16:creationId xmlns:a16="http://schemas.microsoft.com/office/drawing/2014/main" id="{88FA194F-9E80-4991-A301-2D14D459B8B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413617772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p:cSld name="Titled Diagram Layout">
    <p:bg>
      <p:bgPr>
        <a:gradFill flip="none" rotWithShape="1">
          <a:gsLst>
            <a:gs pos="0">
              <a:schemeClr val="bg1"/>
            </a:gs>
            <a:gs pos="100000">
              <a:schemeClr val="bg1">
                <a:lumMod val="85000"/>
              </a:schemeClr>
            </a:gs>
          </a:gsLst>
          <a:path path="circle">
            <a:fillToRect l="50000" t="50000" r="50000" b="50000"/>
          </a:path>
          <a:tileRect/>
        </a:gra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9174E47-6B81-4DA6-BC35-65E2DCA474B0}"/>
              </a:ext>
            </a:extLst>
          </p:cNvPr>
          <p:cNvSpPr>
            <a:spLocks noGrp="1"/>
          </p:cNvSpPr>
          <p:nvPr>
            <p:ph type="title"/>
          </p:nvPr>
        </p:nvSpPr>
        <p:spPr/>
        <p:txBody>
          <a:bodyPr/>
          <a:lstStyle/>
          <a:p>
            <a:r>
              <a:rPr lang="en-US"/>
              <a:t>Click to edit Master title style</a:t>
            </a:r>
          </a:p>
        </p:txBody>
      </p:sp>
      <p:sp>
        <p:nvSpPr>
          <p:cNvPr id="3" name="Footer Placeholder 4">
            <a:extLst>
              <a:ext uri="{FF2B5EF4-FFF2-40B4-BE49-F238E27FC236}">
                <a16:creationId xmlns:a16="http://schemas.microsoft.com/office/drawing/2014/main" id="{2F70BFC7-62AB-4097-AE5E-3ACB64158A60}"/>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7207365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Title and Content">
    <p:bg>
      <p:bgPr>
        <a:solidFill>
          <a:schemeClr val="bg1"/>
        </a:solidFill>
        <a:effectLst/>
      </p:bgPr>
    </p:bg>
    <p:spTree>
      <p:nvGrpSpPr>
        <p:cNvPr id="1" name=""/>
        <p:cNvGrpSpPr/>
        <p:nvPr/>
      </p:nvGrpSpPr>
      <p:grpSpPr>
        <a:xfrm>
          <a:off x="0" y="0"/>
          <a:ext cx="0" cy="0"/>
          <a:chOff x="0" y="0"/>
          <a:chExt cx="0" cy="0"/>
        </a:xfrm>
      </p:grpSpPr>
      <p:sp>
        <p:nvSpPr>
          <p:cNvPr id="9" name="Footer Placeholder 4">
            <a:extLst>
              <a:ext uri="{FF2B5EF4-FFF2-40B4-BE49-F238E27FC236}">
                <a16:creationId xmlns:a16="http://schemas.microsoft.com/office/drawing/2014/main" id="{F68C6A00-68E4-474E-9AA8-0891DD87D051}"/>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6" name="Title Placeholder 1">
            <a:extLst>
              <a:ext uri="{FF2B5EF4-FFF2-40B4-BE49-F238E27FC236}">
                <a16:creationId xmlns:a16="http://schemas.microsoft.com/office/drawing/2014/main" id="{C3A58A5E-CE8B-4381-B491-4E79B68F618B}"/>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B8793117-580E-4BE7-82EC-6BE8CEEDED56}"/>
              </a:ext>
            </a:extLst>
          </p:cNvPr>
          <p:cNvSpPr>
            <a:spLocks noGrp="1"/>
          </p:cNvSpPr>
          <p:nvPr>
            <p:ph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Tree>
    <p:extLst>
      <p:ext uri="{BB962C8B-B14F-4D97-AF65-F5344CB8AC3E}">
        <p14:creationId xmlns:p14="http://schemas.microsoft.com/office/powerpoint/2010/main" val="373801879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1CF8544-5F66-42F5-A339-E46C7881EF7F}"/>
              </a:ext>
            </a:extLst>
          </p:cNvPr>
          <p:cNvSpPr>
            <a:spLocks noGrp="1"/>
          </p:cNvSpPr>
          <p:nvPr>
            <p:ph type="title"/>
          </p:nvPr>
        </p:nvSpPr>
        <p:spPr/>
        <p:txBody>
          <a:bodyPr>
            <a:normAutofit/>
          </a:bodyPr>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0E98E0E9-1525-4AB4-A8AF-8BF10D89D4E7}"/>
              </a:ext>
            </a:extLst>
          </p:cNvPr>
          <p:cNvSpPr>
            <a:spLocks noGrp="1"/>
          </p:cNvSpPr>
          <p:nvPr>
            <p:ph sz="half" idx="1"/>
          </p:nvPr>
        </p:nvSpPr>
        <p:spPr>
          <a:xfrm>
            <a:off x="609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a:extLst>
              <a:ext uri="{FF2B5EF4-FFF2-40B4-BE49-F238E27FC236}">
                <a16:creationId xmlns:a16="http://schemas.microsoft.com/office/drawing/2014/main" id="{CFA8448F-6F16-4184-A898-7F06CF6766C6}"/>
              </a:ext>
            </a:extLst>
          </p:cNvPr>
          <p:cNvSpPr>
            <a:spLocks noGrp="1"/>
          </p:cNvSpPr>
          <p:nvPr>
            <p:ph sz="half" idx="2"/>
          </p:nvPr>
        </p:nvSpPr>
        <p:spPr>
          <a:xfrm>
            <a:off x="5943600" y="1496291"/>
            <a:ext cx="5181600" cy="4680672"/>
          </a:xfrm>
          <a:prstGeom prst="rect">
            <a:avLst/>
          </a:prstGeo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Footer Placeholder 4">
            <a:extLst>
              <a:ext uri="{FF2B5EF4-FFF2-40B4-BE49-F238E27FC236}">
                <a16:creationId xmlns:a16="http://schemas.microsoft.com/office/drawing/2014/main" id="{DE44C219-F83B-4E76-BAE0-A183B8940696}"/>
              </a:ext>
            </a:extLst>
          </p:cNvPr>
          <p:cNvSpPr>
            <a:spLocks noGrp="1"/>
          </p:cNvSpPr>
          <p:nvPr>
            <p:ph type="ftr" sz="quarter" idx="3"/>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99104321"/>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7322D2BB-B893-45AC-B4B9-21CF5F89EABD}"/>
              </a:ext>
            </a:extLst>
          </p:cNvPr>
          <p:cNvSpPr>
            <a:spLocks noGrp="1"/>
          </p:cNvSpPr>
          <p:nvPr>
            <p:ph type="body" idx="1"/>
          </p:nvPr>
        </p:nvSpPr>
        <p:spPr>
          <a:xfrm>
            <a:off x="609601" y="1459896"/>
            <a:ext cx="5157787" cy="651538"/>
          </a:xfrm>
          <a:prstGeom prst="rect">
            <a:avLst/>
          </a:prstGeom>
        </p:spPr>
        <p:txBody>
          <a:bodyPr anchor="b"/>
          <a:lstStyle>
            <a:lvl1pPr marL="0" indent="0">
              <a:buNone/>
              <a:defRPr sz="2400" b="1">
                <a:solidFill>
                  <a:schemeClr val="accent2"/>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8527EFEE-C04A-49BE-8AC8-1C93672FAC03}"/>
              </a:ext>
            </a:extLst>
          </p:cNvPr>
          <p:cNvSpPr>
            <a:spLocks noGrp="1"/>
          </p:cNvSpPr>
          <p:nvPr>
            <p:ph sz="half" idx="2"/>
          </p:nvPr>
        </p:nvSpPr>
        <p:spPr>
          <a:xfrm>
            <a:off x="609601" y="2111434"/>
            <a:ext cx="5157787" cy="3956856"/>
          </a:xfrm>
          <a:prstGeom prst="rect">
            <a:avLst/>
          </a:prstGeom>
        </p:spPr>
        <p:txBody>
          <a:bodyPr/>
          <a:lstStyle>
            <a:lvl1pPr marL="228600" indent="-228600">
              <a:buClr>
                <a:schemeClr val="accent4"/>
              </a:buClr>
              <a:buSzPct val="100000"/>
              <a:buFont typeface="Arial" panose="020B0604020202020204" pitchFamily="34" charset="0"/>
              <a:buChar char="•"/>
              <a:defRPr/>
            </a:lvl1pPr>
            <a:lvl2pPr marL="685800" indent="-228600">
              <a:buClr>
                <a:schemeClr val="accent4"/>
              </a:buClr>
              <a:buSzPct val="100000"/>
              <a:buFont typeface="Arial" panose="020B0604020202020204" pitchFamily="34" charset="0"/>
              <a:buChar char="•"/>
              <a:defRPr/>
            </a:lvl2pPr>
            <a:lvl3pPr marL="1143000" indent="-228600">
              <a:buClr>
                <a:schemeClr val="accent4"/>
              </a:buClr>
              <a:buSzPct val="100000"/>
              <a:buFont typeface="Arial" panose="020B0604020202020204" pitchFamily="34" charset="0"/>
              <a:buChar char="•"/>
              <a:defRPr/>
            </a:lvl3pPr>
            <a:lvl4pPr marL="1600200" indent="-228600">
              <a:buClr>
                <a:schemeClr val="accent4"/>
              </a:buClr>
              <a:buSzPct val="100000"/>
              <a:buFont typeface="Arial" panose="020B0604020202020204" pitchFamily="34" charset="0"/>
              <a:buChar char="•"/>
              <a:defRPr/>
            </a:lvl4pPr>
            <a:lvl5pPr marL="2057400" indent="-228600">
              <a:buClr>
                <a:schemeClr val="accent4"/>
              </a:buClr>
              <a:buSzPct val="100000"/>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a:extLst>
              <a:ext uri="{FF2B5EF4-FFF2-40B4-BE49-F238E27FC236}">
                <a16:creationId xmlns:a16="http://schemas.microsoft.com/office/drawing/2014/main" id="{63B977BB-61BD-47AD-991E-2E6E5CEC0643}"/>
              </a:ext>
            </a:extLst>
          </p:cNvPr>
          <p:cNvSpPr>
            <a:spLocks noGrp="1"/>
          </p:cNvSpPr>
          <p:nvPr>
            <p:ph type="body" sz="quarter" idx="3"/>
          </p:nvPr>
        </p:nvSpPr>
        <p:spPr>
          <a:xfrm>
            <a:off x="5942013" y="1459896"/>
            <a:ext cx="5183188" cy="651538"/>
          </a:xfrm>
          <a:prstGeom prst="rect">
            <a:avLst/>
          </a:prstGeom>
        </p:spPr>
        <p:txBody>
          <a:bodyPr anchor="b"/>
          <a:lstStyle>
            <a:lvl1pPr marL="0" indent="0">
              <a:buNone/>
              <a:defRPr sz="2400" b="1">
                <a:solidFill>
                  <a:schemeClr val="accent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B9B34560-D90F-4AA9-86F0-EA373D1678B8}"/>
              </a:ext>
            </a:extLst>
          </p:cNvPr>
          <p:cNvSpPr>
            <a:spLocks noGrp="1"/>
          </p:cNvSpPr>
          <p:nvPr>
            <p:ph sz="quarter" idx="4"/>
          </p:nvPr>
        </p:nvSpPr>
        <p:spPr>
          <a:xfrm>
            <a:off x="5942013" y="2111434"/>
            <a:ext cx="5183188" cy="3956856"/>
          </a:xfrm>
          <a:prstGeom prst="rect">
            <a:avLst/>
          </a:prstGeom>
        </p:spPr>
        <p:txBody>
          <a:bodyPr/>
          <a:lstStyle>
            <a:lvl1pPr marL="228600" indent="-228600">
              <a:buClr>
                <a:schemeClr val="accent1"/>
              </a:buClr>
              <a:buFont typeface="Arial" panose="020B0604020202020204" pitchFamily="34" charset="0"/>
              <a:buChar char="•"/>
              <a:defRPr/>
            </a:lvl1pPr>
            <a:lvl2pPr marL="685800" indent="-228600">
              <a:buClr>
                <a:schemeClr val="accent1"/>
              </a:buClr>
              <a:buFont typeface="Arial" panose="020B0604020202020204" pitchFamily="34" charset="0"/>
              <a:buChar char="•"/>
              <a:defRPr/>
            </a:lvl2pPr>
            <a:lvl3pPr marL="1143000" indent="-228600">
              <a:buClr>
                <a:schemeClr val="accent1"/>
              </a:buClr>
              <a:buFont typeface="Arial" panose="020B0604020202020204" pitchFamily="34" charset="0"/>
              <a:buChar char="•"/>
              <a:defRPr/>
            </a:lvl3pPr>
            <a:lvl4pPr marL="1600200" indent="-228600">
              <a:buClr>
                <a:schemeClr val="accent1"/>
              </a:buClr>
              <a:buFont typeface="Arial" panose="020B0604020202020204" pitchFamily="34" charset="0"/>
              <a:buChar char="•"/>
              <a:defRPr/>
            </a:lvl4pPr>
            <a:lvl5pPr marL="2057400" indent="-228600">
              <a:buClr>
                <a:schemeClr val="accent1"/>
              </a:buClr>
              <a:buFont typeface="Arial" panose="020B0604020202020204" pitchFamily="34" charset="0"/>
              <a:buChar char="•"/>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9" name="Footer Placeholder 4">
            <a:extLst>
              <a:ext uri="{FF2B5EF4-FFF2-40B4-BE49-F238E27FC236}">
                <a16:creationId xmlns:a16="http://schemas.microsoft.com/office/drawing/2014/main" id="{1994057A-1166-4C4D-AF69-0BF68EE85991}"/>
              </a:ext>
            </a:extLst>
          </p:cNvPr>
          <p:cNvSpPr>
            <a:spLocks noGrp="1"/>
          </p:cNvSpPr>
          <p:nvPr>
            <p:ph type="ftr" sz="quarter" idx="12"/>
          </p:nvPr>
        </p:nvSpPr>
        <p:spPr>
          <a:xfrm>
            <a:off x="609600" y="6356350"/>
            <a:ext cx="105155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
        <p:nvSpPr>
          <p:cNvPr id="10" name="Title 1">
            <a:extLst>
              <a:ext uri="{FF2B5EF4-FFF2-40B4-BE49-F238E27FC236}">
                <a16:creationId xmlns:a16="http://schemas.microsoft.com/office/drawing/2014/main" id="{DAD82D1D-D8EA-40A0-9D3E-9683300C0F61}"/>
              </a:ext>
            </a:extLst>
          </p:cNvPr>
          <p:cNvSpPr>
            <a:spLocks noGrp="1"/>
          </p:cNvSpPr>
          <p:nvPr>
            <p:ph type="title"/>
          </p:nvPr>
        </p:nvSpPr>
        <p:spPr>
          <a:xfrm>
            <a:off x="609600" y="199505"/>
            <a:ext cx="10744200" cy="1185577"/>
          </a:xfrm>
        </p:spPr>
        <p:txBody>
          <a:bodyPr>
            <a:normAutofit/>
          </a:bodyPr>
          <a:lstStyle>
            <a:lvl1pPr>
              <a:defRPr sz="3200"/>
            </a:lvl1pPr>
          </a:lstStyle>
          <a:p>
            <a:r>
              <a:rPr lang="en-US"/>
              <a:t>Click to edit Master title style</a:t>
            </a:r>
          </a:p>
        </p:txBody>
      </p:sp>
    </p:spTree>
    <p:extLst>
      <p:ext uri="{BB962C8B-B14F-4D97-AF65-F5344CB8AC3E}">
        <p14:creationId xmlns:p14="http://schemas.microsoft.com/office/powerpoint/2010/main" val="120036009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4E72062-0692-44AF-80AA-510E920DCD1B}"/>
              </a:ext>
            </a:extLst>
          </p:cNvPr>
          <p:cNvSpPr>
            <a:spLocks noGrp="1"/>
          </p:cNvSpPr>
          <p:nvPr>
            <p:ph type="title"/>
          </p:nvPr>
        </p:nvSpPr>
        <p:spPr/>
        <p:txBody>
          <a:bodyPr/>
          <a:lstStyle/>
          <a:p>
            <a:r>
              <a:rPr lang="en-US"/>
              <a:t>Click to edit Master title style</a:t>
            </a:r>
          </a:p>
        </p:txBody>
      </p:sp>
      <p:sp>
        <p:nvSpPr>
          <p:cNvPr id="5" name="Footer Placeholder 4">
            <a:extLst>
              <a:ext uri="{FF2B5EF4-FFF2-40B4-BE49-F238E27FC236}">
                <a16:creationId xmlns:a16="http://schemas.microsoft.com/office/drawing/2014/main" id="{42D517FC-F71A-47DC-8036-78E7C8941DC5}"/>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604807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Footer Placeholder 4">
            <a:extLst>
              <a:ext uri="{FF2B5EF4-FFF2-40B4-BE49-F238E27FC236}">
                <a16:creationId xmlns:a16="http://schemas.microsoft.com/office/drawing/2014/main" id="{B2F6B2D7-D2F9-4F1B-8FB7-00DCD968C2C6}"/>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129507930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0.xml"/><Relationship Id="rId3" Type="http://schemas.openxmlformats.org/officeDocument/2006/relationships/slideLayout" Target="../slideLayouts/slideLayout15.xml"/><Relationship Id="rId7" Type="http://schemas.openxmlformats.org/officeDocument/2006/relationships/slideLayout" Target="../slideLayouts/slideLayout19.xml"/><Relationship Id="rId12" Type="http://schemas.openxmlformats.org/officeDocument/2006/relationships/theme" Target="../theme/theme2.xml"/><Relationship Id="rId2" Type="http://schemas.openxmlformats.org/officeDocument/2006/relationships/slideLayout" Target="../slideLayouts/slideLayout14.xml"/><Relationship Id="rId1" Type="http://schemas.openxmlformats.org/officeDocument/2006/relationships/slideLayout" Target="../slideLayouts/slideLayout13.xml"/><Relationship Id="rId6" Type="http://schemas.openxmlformats.org/officeDocument/2006/relationships/slideLayout" Target="../slideLayouts/slideLayout18.xml"/><Relationship Id="rId11" Type="http://schemas.openxmlformats.org/officeDocument/2006/relationships/slideLayout" Target="../slideLayouts/slideLayout23.xml"/><Relationship Id="rId5" Type="http://schemas.openxmlformats.org/officeDocument/2006/relationships/slideLayout" Target="../slideLayouts/slideLayout17.xml"/><Relationship Id="rId10" Type="http://schemas.openxmlformats.org/officeDocument/2006/relationships/slideLayout" Target="../slideLayouts/slideLayout22.xml"/><Relationship Id="rId4" Type="http://schemas.openxmlformats.org/officeDocument/2006/relationships/slideLayout" Target="../slideLayouts/slideLayout16.xml"/><Relationship Id="rId9" Type="http://schemas.openxmlformats.org/officeDocument/2006/relationships/slideLayout" Target="../slideLayouts/slideLayout2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8" name="Picture 7">
            <a:extLst>
              <a:ext uri="{FF2B5EF4-FFF2-40B4-BE49-F238E27FC236}">
                <a16:creationId xmlns:a16="http://schemas.microsoft.com/office/drawing/2014/main" id="{64888D9C-325D-4873-A0A3-7A5D86C65088}"/>
              </a:ext>
            </a:extLst>
          </p:cNvPr>
          <p:cNvPicPr>
            <a:picLocks noChangeAspect="1"/>
          </p:cNvPicPr>
          <p:nvPr/>
        </p:nvPicPr>
        <p:blipFill rotWithShape="1">
          <a:blip r:embed="rId14">
            <a:extLst>
              <a:ext uri="{28A0092B-C50C-407E-A947-70E740481C1C}">
                <a14:useLocalDpi xmlns:a14="http://schemas.microsoft.com/office/drawing/2010/main" val="0"/>
              </a:ext>
            </a:extLst>
          </a:blip>
          <a:srcRect/>
          <a:stretch/>
        </p:blipFill>
        <p:spPr>
          <a:xfrm>
            <a:off x="0" y="0"/>
            <a:ext cx="12192000" cy="106681"/>
          </a:xfrm>
          <a:prstGeom prst="rect">
            <a:avLst/>
          </a:prstGeom>
        </p:spPr>
      </p:pic>
      <p:sp>
        <p:nvSpPr>
          <p:cNvPr id="2" name="Title Placeholder 1">
            <a:extLst>
              <a:ext uri="{FF2B5EF4-FFF2-40B4-BE49-F238E27FC236}">
                <a16:creationId xmlns:a16="http://schemas.microsoft.com/office/drawing/2014/main" id="{51BE5A1C-F765-4923-B698-01CBA0052385}"/>
              </a:ext>
            </a:extLst>
          </p:cNvPr>
          <p:cNvSpPr>
            <a:spLocks noGrp="1"/>
          </p:cNvSpPr>
          <p:nvPr>
            <p:ph type="title"/>
          </p:nvPr>
        </p:nvSpPr>
        <p:spPr>
          <a:xfrm>
            <a:off x="609600" y="199505"/>
            <a:ext cx="10744200" cy="1185577"/>
          </a:xfrm>
          <a:prstGeom prst="rect">
            <a:avLst/>
          </a:prstGeom>
        </p:spPr>
        <p:txBody>
          <a:bodyPr vert="horz" lIns="91440" tIns="45720" rIns="91440" bIns="45720" rtlCol="0" anchor="ctr" anchorCtr="0">
            <a:normAutofit/>
          </a:body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9FE3F89C-32B6-4955-824F-31AA77424000}"/>
              </a:ext>
            </a:extLst>
          </p:cNvPr>
          <p:cNvSpPr>
            <a:spLocks noGrp="1"/>
          </p:cNvSpPr>
          <p:nvPr>
            <p:ph type="body" idx="1"/>
          </p:nvPr>
        </p:nvSpPr>
        <p:spPr>
          <a:xfrm>
            <a:off x="609600" y="1477906"/>
            <a:ext cx="10744200" cy="4722477"/>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Footer Placeholder 4">
            <a:extLst>
              <a:ext uri="{FF2B5EF4-FFF2-40B4-BE49-F238E27FC236}">
                <a16:creationId xmlns:a16="http://schemas.microsoft.com/office/drawing/2014/main" id="{A300410A-8F64-41F0-A611-DD8C96B97C6E}"/>
              </a:ext>
            </a:extLst>
          </p:cNvPr>
          <p:cNvSpPr>
            <a:spLocks noGrp="1"/>
          </p:cNvSpPr>
          <p:nvPr>
            <p:ph type="ftr" sz="quarter" idx="3"/>
          </p:nvPr>
        </p:nvSpPr>
        <p:spPr>
          <a:xfrm>
            <a:off x="609600" y="6356350"/>
            <a:ext cx="10744199" cy="442131"/>
          </a:xfrm>
          <a:prstGeom prst="rect">
            <a:avLst/>
          </a:prstGeom>
        </p:spPr>
        <p:txBody>
          <a:bodyPr vert="horz" lIns="91440" tIns="45720" rIns="91440" bIns="45720" rtlCol="0" anchor="b"/>
          <a:lstStyle>
            <a:lvl1pPr algn="l">
              <a:defRPr sz="1200">
                <a:solidFill>
                  <a:schemeClr val="tx1">
                    <a:tint val="75000"/>
                  </a:schemeClr>
                </a:solidFill>
              </a:defRPr>
            </a:lvl1pPr>
          </a:lstStyle>
          <a:p>
            <a:endParaRPr lang="en-US"/>
          </a:p>
        </p:txBody>
      </p:sp>
    </p:spTree>
    <p:extLst>
      <p:ext uri="{BB962C8B-B14F-4D97-AF65-F5344CB8AC3E}">
        <p14:creationId xmlns:p14="http://schemas.microsoft.com/office/powerpoint/2010/main" val="876963265"/>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Lst>
  <p:txStyles>
    <p:titleStyle>
      <a:lvl1pPr algn="l" defTabSz="914400" rtl="0" eaLnBrk="1" latinLnBrk="0" hangingPunct="1">
        <a:lnSpc>
          <a:spcPct val="100000"/>
        </a:lnSpc>
        <a:spcBef>
          <a:spcPct val="0"/>
        </a:spcBef>
        <a:buNone/>
        <a:defRPr sz="3200" b="1" i="0" kern="1200">
          <a:solidFill>
            <a:srgbClr val="4D4E4D"/>
          </a:solidFill>
          <a:latin typeface="+mj-lt"/>
          <a:ea typeface="+mj-ea"/>
          <a:cs typeface="+mj-cs"/>
        </a:defRPr>
      </a:lvl1pPr>
    </p:titleStyle>
    <p:bodyStyle>
      <a:lvl1pPr marL="228600" indent="-228600" algn="l" defTabSz="914400" rtl="0" eaLnBrk="1" latinLnBrk="0" hangingPunct="1">
        <a:lnSpc>
          <a:spcPct val="100000"/>
        </a:lnSpc>
        <a:spcBef>
          <a:spcPts val="1000"/>
        </a:spcBef>
        <a:buClr>
          <a:schemeClr val="accent3"/>
        </a:buClr>
        <a:buFont typeface="Arial" panose="020B0604020202020204" pitchFamily="34" charset="0"/>
        <a:buChar char="•"/>
        <a:defRPr sz="2400" kern="1200">
          <a:solidFill>
            <a:schemeClr val="tx1">
              <a:lumMod val="75000"/>
            </a:schemeClr>
          </a:solidFill>
          <a:latin typeface="+mn-lt"/>
          <a:ea typeface="+mn-ea"/>
          <a:cs typeface="+mn-cs"/>
        </a:defRPr>
      </a:lvl1pPr>
      <a:lvl2pPr marL="685800" indent="-228600" algn="l" defTabSz="914400" rtl="0" eaLnBrk="1" latinLnBrk="0" hangingPunct="1">
        <a:lnSpc>
          <a:spcPct val="100000"/>
        </a:lnSpc>
        <a:spcBef>
          <a:spcPts val="500"/>
        </a:spcBef>
        <a:buClr>
          <a:schemeClr val="accent4"/>
        </a:buClr>
        <a:buFont typeface="Arial" panose="020B0604020202020204" pitchFamily="34" charset="0"/>
        <a:buChar char="•"/>
        <a:defRPr sz="2000" kern="1200">
          <a:solidFill>
            <a:schemeClr val="tx1">
              <a:lumMod val="75000"/>
            </a:schemeClr>
          </a:solidFill>
          <a:latin typeface="+mn-lt"/>
          <a:ea typeface="+mn-ea"/>
          <a:cs typeface="+mn-cs"/>
        </a:defRPr>
      </a:lvl2pPr>
      <a:lvl3pPr marL="1143000" indent="-228600" algn="l" defTabSz="914400" rtl="0" eaLnBrk="1" latinLnBrk="0" hangingPunct="1">
        <a:lnSpc>
          <a:spcPct val="100000"/>
        </a:lnSpc>
        <a:spcBef>
          <a:spcPts val="500"/>
        </a:spcBef>
        <a:buClr>
          <a:schemeClr val="tx2">
            <a:lumMod val="60000"/>
            <a:lumOff val="40000"/>
          </a:schemeClr>
        </a:buClr>
        <a:buFont typeface="Arial" panose="020B0604020202020204" pitchFamily="34" charset="0"/>
        <a:buChar char="–"/>
        <a:defRPr sz="1800" kern="1200">
          <a:solidFill>
            <a:schemeClr val="tx1">
              <a:lumMod val="75000"/>
            </a:schemeClr>
          </a:solidFill>
          <a:latin typeface="+mn-lt"/>
          <a:ea typeface="+mn-ea"/>
          <a:cs typeface="+mn-cs"/>
        </a:defRPr>
      </a:lvl3pPr>
      <a:lvl4pPr marL="16002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4pPr>
      <a:lvl5pPr marL="2057400" indent="-228600" algn="l" defTabSz="914400" rtl="0" eaLnBrk="1" latinLnBrk="0" hangingPunct="1">
        <a:lnSpc>
          <a:spcPct val="100000"/>
        </a:lnSpc>
        <a:spcBef>
          <a:spcPts val="500"/>
        </a:spcBef>
        <a:buFont typeface="Arial" panose="020B0604020202020204" pitchFamily="34" charset="0"/>
        <a:buChar char="•"/>
        <a:defRPr sz="1600" kern="1200">
          <a:solidFill>
            <a:schemeClr val="tx1">
              <a:lumMod val="75000"/>
            </a:schemeClr>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2160">
          <p15:clr>
            <a:srgbClr val="F26B43"/>
          </p15:clr>
        </p15:guide>
        <p15:guide id="2" pos="3840">
          <p15:clr>
            <a:srgbClr val="F26B43"/>
          </p15:clr>
        </p15:guide>
        <p15:guide id="3" orient="horz" pos="864">
          <p15:clr>
            <a:srgbClr val="F26B43"/>
          </p15:clr>
        </p15:guide>
        <p15:guide id="4" orient="horz" pos="1056">
          <p15:clr>
            <a:srgbClr val="F26B43"/>
          </p15:clr>
        </p15:guide>
        <p15:guide id="5" pos="6168">
          <p15:clr>
            <a:srgbClr val="F26B43"/>
          </p15:clr>
        </p15:guide>
        <p15:guide id="6" pos="6072">
          <p15:clr>
            <a:srgbClr val="F26B43"/>
          </p15:clr>
        </p15:guide>
      </p15:sldGuideLst>
    </p:ext>
  </p:extLst>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2FBC1509-97F9-9AC9-3004-0444397C1F59}"/>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1283713C-9A88-4E7F-B7F0-88A5DDA06790}"/>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7E762F71-44E5-6941-7F1B-4DA15FB3D9F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8607845-940D-AF42-90E6-0A3F0004BE78}" type="datetimeFigureOut">
              <a:rPr lang="en-US" smtClean="0"/>
              <a:t>12/5/2023</a:t>
            </a:fld>
            <a:endParaRPr lang="en-US"/>
          </a:p>
        </p:txBody>
      </p:sp>
      <p:sp>
        <p:nvSpPr>
          <p:cNvPr id="5" name="Footer Placeholder 4">
            <a:extLst>
              <a:ext uri="{FF2B5EF4-FFF2-40B4-BE49-F238E27FC236}">
                <a16:creationId xmlns:a16="http://schemas.microsoft.com/office/drawing/2014/main" id="{2D5F44EC-2508-285C-261A-6C6D471B16D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38461F35-DC72-C444-9401-DB6D2361974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73C78B3-0045-9547-874D-082F52276EB6}" type="slidenum">
              <a:rPr lang="en-US" smtClean="0"/>
              <a:t>‹#›</a:t>
            </a:fld>
            <a:endParaRPr lang="en-US"/>
          </a:p>
        </p:txBody>
      </p:sp>
    </p:spTree>
    <p:extLst>
      <p:ext uri="{BB962C8B-B14F-4D97-AF65-F5344CB8AC3E}">
        <p14:creationId xmlns:p14="http://schemas.microsoft.com/office/powerpoint/2010/main" val="569755345"/>
      </p:ext>
    </p:extLst>
  </p:cSld>
  <p:clrMap bg1="lt1" tx1="dk1" bg2="lt2" tx2="dk2" accent1="accent1" accent2="accent2" accent3="accent3" accent4="accent4" accent5="accent5" accent6="accent6" hlink="hlink" folHlink="folHlink"/>
  <p:sldLayoutIdLst>
    <p:sldLayoutId id="2147483674" r:id="rId1"/>
    <p:sldLayoutId id="2147483675" r:id="rId2"/>
    <p:sldLayoutId id="2147483676" r:id="rId3"/>
    <p:sldLayoutId id="2147483677" r:id="rId4"/>
    <p:sldLayoutId id="2147483678" r:id="rId5"/>
    <p:sldLayoutId id="2147483679" r:id="rId6"/>
    <p:sldLayoutId id="2147483680" r:id="rId7"/>
    <p:sldLayoutId id="2147483681" r:id="rId8"/>
    <p:sldLayoutId id="2147483682" r:id="rId9"/>
    <p:sldLayoutId id="2147483683" r:id="rId10"/>
    <p:sldLayoutId id="2147483684"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image" Target="../media/image6.png"/><Relationship Id="rId3" Type="http://schemas.openxmlformats.org/officeDocument/2006/relationships/hyperlink" Target="https://www.mededonthego.com/Video/program/1094" TargetMode="External"/><Relationship Id="rId7" Type="http://schemas.openxmlformats.org/officeDocument/2006/relationships/image" Target="../media/image5.svg"/><Relationship Id="rId2" Type="http://schemas.openxmlformats.org/officeDocument/2006/relationships/notesSlide" Target="../notesSlides/notesSlide1.xml"/><Relationship Id="rId1" Type="http://schemas.openxmlformats.org/officeDocument/2006/relationships/slideLayout" Target="../slideLayouts/slideLayout19.xml"/><Relationship Id="rId6" Type="http://schemas.openxmlformats.org/officeDocument/2006/relationships/image" Target="../media/image4.png"/><Relationship Id="rId11" Type="http://schemas.openxmlformats.org/officeDocument/2006/relationships/image" Target="../media/image9.svg"/><Relationship Id="rId5" Type="http://schemas.openxmlformats.org/officeDocument/2006/relationships/hyperlink" Target="mailto:support@MedEdOTG.com" TargetMode="External"/><Relationship Id="rId10" Type="http://schemas.openxmlformats.org/officeDocument/2006/relationships/image" Target="../media/image8.png"/><Relationship Id="rId4" Type="http://schemas.openxmlformats.org/officeDocument/2006/relationships/hyperlink" Target="http://www.mededonthego.com/" TargetMode="External"/><Relationship Id="rId9" Type="http://schemas.openxmlformats.org/officeDocument/2006/relationships/image" Target="../media/image7.sv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8.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5.xml"/></Relationships>
</file>

<file path=ppt/slides/_rels/slide6.xml.rels><?xml version="1.0" encoding="UTF-8" standalone="yes"?>
<Relationships xmlns="http://schemas.openxmlformats.org/package/2006/relationships"><Relationship Id="rId8" Type="http://schemas.openxmlformats.org/officeDocument/2006/relationships/hyperlink" Target="http://www.mededotg.com/" TargetMode="External"/><Relationship Id="rId3" Type="http://schemas.openxmlformats.org/officeDocument/2006/relationships/image" Target="../media/image10.png"/><Relationship Id="rId7" Type="http://schemas.openxmlformats.org/officeDocument/2006/relationships/hyperlink" Target="http://www.mededonthego.com/" TargetMode="External"/><Relationship Id="rId2" Type="http://schemas.openxmlformats.org/officeDocument/2006/relationships/notesSlide" Target="../notesSlides/notesSlide2.xml"/><Relationship Id="rId1" Type="http://schemas.openxmlformats.org/officeDocument/2006/relationships/slideLayout" Target="../slideLayouts/slideLayout19.xml"/><Relationship Id="rId6" Type="http://schemas.openxmlformats.org/officeDocument/2006/relationships/image" Target="../media/image13.svg"/><Relationship Id="rId5" Type="http://schemas.openxmlformats.org/officeDocument/2006/relationships/image" Target="../media/image12.png"/><Relationship Id="rId10" Type="http://schemas.openxmlformats.org/officeDocument/2006/relationships/image" Target="../media/image15.svg"/><Relationship Id="rId4" Type="http://schemas.openxmlformats.org/officeDocument/2006/relationships/image" Target="../media/image11.svg"/><Relationship Id="rId9" Type="http://schemas.openxmlformats.org/officeDocument/2006/relationships/image" Target="../media/image1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7721220C-2820-8FAE-F493-48426ABC7EEB}"/>
              </a:ext>
            </a:extLst>
          </p:cNvPr>
          <p:cNvSpPr>
            <a:spLocks noGrp="1"/>
          </p:cNvSpPr>
          <p:nvPr>
            <p:ph type="title"/>
          </p:nvPr>
        </p:nvSpPr>
        <p:spPr/>
        <p:txBody>
          <a:bodyPr/>
          <a:lstStyle/>
          <a:p>
            <a:r>
              <a:rPr lang="en-US" dirty="0"/>
              <a:t>Highlights from Madrid on Targeted Therapy for Advanced NSCLC</a:t>
            </a:r>
          </a:p>
        </p:txBody>
      </p:sp>
      <p:sp>
        <p:nvSpPr>
          <p:cNvPr id="5" name="Text Placeholder 4">
            <a:extLst>
              <a:ext uri="{FF2B5EF4-FFF2-40B4-BE49-F238E27FC236}">
                <a16:creationId xmlns:a16="http://schemas.microsoft.com/office/drawing/2014/main" id="{AB258D8C-8FE5-77F9-E874-CAA0A183A537}"/>
              </a:ext>
            </a:extLst>
          </p:cNvPr>
          <p:cNvSpPr>
            <a:spLocks noGrp="1"/>
          </p:cNvSpPr>
          <p:nvPr>
            <p:ph type="body" idx="1"/>
          </p:nvPr>
        </p:nvSpPr>
        <p:spPr>
          <a:xfrm>
            <a:off x="609601" y="4589463"/>
            <a:ext cx="10515600" cy="1885478"/>
          </a:xfrm>
        </p:spPr>
        <p:txBody>
          <a:bodyPr>
            <a:normAutofit fontScale="92500" lnSpcReduction="10000"/>
          </a:bodyPr>
          <a:lstStyle/>
          <a:p>
            <a:r>
              <a:rPr lang="en-US" sz="1600" dirty="0" err="1"/>
              <a:t>Charu</a:t>
            </a:r>
            <a:r>
              <a:rPr lang="en-US" sz="1600" dirty="0"/>
              <a:t> Aggarwal, MD, MPH</a:t>
            </a:r>
            <a:br>
              <a:rPr lang="en-US" sz="1600" dirty="0"/>
            </a:br>
            <a:r>
              <a:rPr lang="en-US" sz="1600" dirty="0"/>
              <a:t>University of Pennsylvania</a:t>
            </a:r>
            <a:br>
              <a:rPr lang="en-US" sz="1600" dirty="0"/>
            </a:br>
            <a:r>
              <a:rPr lang="en-US" sz="1600" dirty="0"/>
              <a:t>Philadelphia, PA</a:t>
            </a:r>
            <a:br>
              <a:rPr lang="en-US" sz="1600" dirty="0"/>
            </a:br>
            <a:br>
              <a:rPr lang="en-US" sz="1600" dirty="0"/>
            </a:br>
            <a:r>
              <a:rPr lang="en-US" sz="1600" dirty="0"/>
              <a:t>Patrick Forde MD</a:t>
            </a:r>
            <a:br>
              <a:rPr lang="en-US" sz="1600" dirty="0"/>
            </a:br>
            <a:r>
              <a:rPr lang="en-US" sz="1600" dirty="0"/>
              <a:t>Co-Director, Division of Upper Aerodigestive Malignancies</a:t>
            </a:r>
            <a:br>
              <a:rPr lang="en-US" sz="1600" dirty="0"/>
            </a:br>
            <a:r>
              <a:rPr lang="en-US" sz="1600" dirty="0"/>
              <a:t>Johns Hopkins University</a:t>
            </a:r>
            <a:br>
              <a:rPr lang="en-US" sz="1600" dirty="0"/>
            </a:br>
            <a:r>
              <a:rPr lang="en-US" sz="1600" dirty="0"/>
              <a:t>Baltimore, MD</a:t>
            </a:r>
          </a:p>
        </p:txBody>
      </p:sp>
    </p:spTree>
    <p:extLst>
      <p:ext uri="{BB962C8B-B14F-4D97-AF65-F5344CB8AC3E}">
        <p14:creationId xmlns:p14="http://schemas.microsoft.com/office/powerpoint/2010/main" val="145957444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12183204-970A-B111-5DCA-6C0B2E08FD03}"/>
              </a:ext>
            </a:extLst>
          </p:cNvPr>
          <p:cNvSpPr txBox="1"/>
          <p:nvPr/>
        </p:nvSpPr>
        <p:spPr>
          <a:xfrm>
            <a:off x="1557505" y="5707282"/>
            <a:ext cx="261296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or portions thereof may not be published, posted online or used in presentations without permission.</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sp>
        <p:nvSpPr>
          <p:cNvPr id="9" name="TextBox 8">
            <a:extLst>
              <a:ext uri="{FF2B5EF4-FFF2-40B4-BE49-F238E27FC236}">
                <a16:creationId xmlns:a16="http://schemas.microsoft.com/office/drawing/2014/main" id="{0EE13496-F6DC-B1E6-63D7-6A65639436E6}"/>
              </a:ext>
            </a:extLst>
          </p:cNvPr>
          <p:cNvSpPr txBox="1"/>
          <p:nvPr/>
        </p:nvSpPr>
        <p:spPr>
          <a:xfrm>
            <a:off x="594592" y="359469"/>
            <a:ext cx="10997719" cy="692468"/>
          </a:xfrm>
          <a:prstGeom prst="roundRect">
            <a:avLst>
              <a:gd name="adj" fmla="val 50000"/>
            </a:avLst>
          </a:prstGeom>
          <a:solidFill>
            <a:srgbClr val="0098EA"/>
          </a:solidFill>
        </p:spPr>
        <p:txBody>
          <a:bodyPr wrap="square" tIns="0" bIns="0">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1" i="0" u="none" strike="noStrike" kern="1200" cap="none" spc="0" normalizeH="0" baseline="0" noProof="0" dirty="0">
                <a:ln>
                  <a:noFill/>
                </a:ln>
                <a:solidFill>
                  <a:prstClr val="white"/>
                </a:solidFill>
                <a:effectLst/>
                <a:uLnTx/>
                <a:uFillTx/>
                <a:latin typeface="Trebuchet MS" panose="020B0703020202090204" pitchFamily="34" charset="0"/>
                <a:ea typeface="+mn-ea"/>
                <a:cs typeface="Calibri" panose="020F0502020204030204" pitchFamily="34" charset="0"/>
              </a:rPr>
              <a:t>Resource Information</a:t>
            </a:r>
          </a:p>
        </p:txBody>
      </p:sp>
      <p:sp>
        <p:nvSpPr>
          <p:cNvPr id="4" name="TextBox 3">
            <a:extLst>
              <a:ext uri="{FF2B5EF4-FFF2-40B4-BE49-F238E27FC236}">
                <a16:creationId xmlns:a16="http://schemas.microsoft.com/office/drawing/2014/main" id="{821270A0-01CF-6D78-64D3-D2393CA1DB1B}"/>
              </a:ext>
            </a:extLst>
          </p:cNvPr>
          <p:cNvSpPr txBox="1"/>
          <p:nvPr/>
        </p:nvSpPr>
        <p:spPr>
          <a:xfrm>
            <a:off x="594592" y="1162619"/>
            <a:ext cx="10997719" cy="2431435"/>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6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mn-cs"/>
              </a:rPr>
              <a:t>About This Resource</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These slides are one component of a continuing education program available online at </a:t>
            </a:r>
            <a:r>
              <a:rPr kumimoji="0" lang="en-US" sz="1500" b="0" i="0" u="none" strike="noStrike" kern="1200" cap="none" spc="0" normalizeH="0" baseline="0" noProof="0" dirty="0" err="1">
                <a:ln>
                  <a:noFill/>
                </a:ln>
                <a:solidFill>
                  <a:srgbClr val="747474"/>
                </a:solidFill>
                <a:effectLst/>
                <a:uLnTx/>
                <a:uFillTx/>
                <a:latin typeface="Arial" panose="020B0604020202020204" pitchFamily="34" charset="0"/>
                <a:ea typeface="+mn-ea"/>
                <a:cs typeface="Arial" panose="020B0604020202020204" pitchFamily="34" charset="0"/>
              </a:rPr>
              <a:t>MedEd</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 On The Go titled </a:t>
            </a: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3"/>
              </a:rPr>
              <a:t>Key NSCLC Data from Singapore and Madrid: Implications to Practice</a:t>
            </a:r>
            <a:endParaRPr kumimoji="0" lang="en-US" sz="1500" b="0" i="0" u="sng" strike="noStrike" kern="1200" cap="none" spc="0" normalizeH="0" baseline="0" noProof="0" dirty="0">
              <a:ln>
                <a:noFill/>
              </a:ln>
              <a:solidFill>
                <a:srgbClr val="0078D7"/>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Program Learning Objectives:</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rPr>
              <a:t>Evaluate recent practice-changing data to inform treatment strategies for patients with NSCLC</a:t>
            </a:r>
          </a:p>
          <a:p>
            <a:pPr marL="285750" marR="0" lvl="0" indent="-285750" algn="l" defTabSz="914400" rtl="0" eaLnBrk="1" fontAlgn="auto" latinLnBrk="0" hangingPunct="1">
              <a:lnSpc>
                <a:spcPct val="100000"/>
              </a:lnSpc>
              <a:spcBef>
                <a:spcPts val="0"/>
              </a:spcBef>
              <a:spcAft>
                <a:spcPts val="0"/>
              </a:spcAft>
              <a:buClrTx/>
              <a:buSzTx/>
              <a:buFont typeface="Arial" panose="020B0604020202020204" pitchFamily="34" charset="0"/>
              <a:buChar char="•"/>
              <a:tabLst/>
              <a:defRPr/>
            </a:pP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1" i="0" u="none" strike="noStrike" kern="1200" cap="none" spc="0" normalizeH="0" baseline="0" noProof="0" dirty="0" err="1">
                <a:ln>
                  <a:noFill/>
                </a:ln>
                <a:solidFill>
                  <a:srgbClr val="0098EA"/>
                </a:solidFill>
                <a:effectLst/>
                <a:uLnTx/>
                <a:uFillTx/>
                <a:latin typeface="Century Gothic" panose="020B0502020202020204" pitchFamily="34" charset="0"/>
                <a:ea typeface="+mn-ea"/>
                <a:cs typeface="Arial" panose="020B0604020202020204" pitchFamily="34" charset="0"/>
              </a:rPr>
              <a:t>MedEd</a:t>
            </a:r>
            <a:r>
              <a:rPr kumimoji="0" lang="en-US" sz="1500" b="1" i="0" u="none" strike="noStrike" kern="1200" cap="none" spc="0" normalizeH="0" baseline="0" noProof="0" dirty="0">
                <a:ln>
                  <a:noFill/>
                </a:ln>
                <a:solidFill>
                  <a:srgbClr val="0098EA"/>
                </a:solidFill>
                <a:effectLst/>
                <a:uLnTx/>
                <a:uFillTx/>
                <a:latin typeface="Century Gothic" panose="020B0502020202020204" pitchFamily="34" charset="0"/>
                <a:ea typeface="+mn-ea"/>
                <a:cs typeface="Arial" panose="020B0604020202020204" pitchFamily="34" charset="0"/>
              </a:rPr>
              <a:t> On The Go</a:t>
            </a:r>
            <a:r>
              <a:rPr kumimoji="0" lang="en-US" sz="1500" b="1" i="0" u="none" strike="noStrike" kern="1200" cap="none" spc="0" normalizeH="0" baseline="30000" noProof="0" dirty="0">
                <a:ln>
                  <a:noFill/>
                </a:ln>
                <a:solidFill>
                  <a:srgbClr val="0098EA"/>
                </a:solidFill>
                <a:effectLst/>
                <a:uLnTx/>
                <a:uFillTx/>
                <a:latin typeface="Century Gothic" panose="020B0502020202020204" pitchFamily="34" charset="0"/>
                <a:ea typeface="+mn-ea"/>
                <a:cs typeface="Arial" panose="020B0604020202020204" pitchFamily="34" charset="0"/>
              </a:rPr>
              <a:t>®</a:t>
            </a:r>
          </a:p>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hlinkClick r:id="rId4"/>
              </a:rPr>
              <a:t>www.mededonthego.com</a:t>
            </a:r>
            <a:endParaRPr kumimoji="0" lang="en-US" sz="1500" b="0" i="0" u="none" strike="noStrike" kern="1200" cap="none" spc="0" normalizeH="0" baseline="0" noProof="0" dirty="0">
              <a:ln>
                <a:noFill/>
              </a:ln>
              <a:solidFill>
                <a:srgbClr val="747474"/>
              </a:solidFill>
              <a:effectLst/>
              <a:uLnTx/>
              <a:uFillTx/>
              <a:latin typeface="Arial" panose="020B0604020202020204" pitchFamily="34" charset="0"/>
              <a:ea typeface="+mn-ea"/>
              <a:cs typeface="Arial" panose="020B0604020202020204" pitchFamily="34" charset="0"/>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kumimoji="0" lang="en-US" sz="1600" b="0" i="0" u="none" strike="noStrike" kern="1200" cap="none" spc="0" normalizeH="0" baseline="0" noProof="0" dirty="0">
              <a:ln>
                <a:noFill/>
              </a:ln>
              <a:solidFill>
                <a:srgbClr val="747474"/>
              </a:solidFill>
              <a:effectLst/>
              <a:uLnTx/>
              <a:uFillTx/>
              <a:latin typeface="Calibri" panose="020F0502020204030204"/>
              <a:ea typeface="+mn-ea"/>
              <a:cs typeface="+mn-cs"/>
            </a:endParaRPr>
          </a:p>
        </p:txBody>
      </p:sp>
      <p:cxnSp>
        <p:nvCxnSpPr>
          <p:cNvPr id="25" name="Straight Connector 24">
            <a:extLst>
              <a:ext uri="{FF2B5EF4-FFF2-40B4-BE49-F238E27FC236}">
                <a16:creationId xmlns:a16="http://schemas.microsoft.com/office/drawing/2014/main" id="{6D57FF65-33DE-661D-FDBA-12500FF6E05A}"/>
              </a:ext>
            </a:extLst>
          </p:cNvPr>
          <p:cNvCxnSpPr>
            <a:cxnSpLocks/>
          </p:cNvCxnSpPr>
          <p:nvPr/>
        </p:nvCxnSpPr>
        <p:spPr>
          <a:xfrm>
            <a:off x="600876" y="5388512"/>
            <a:ext cx="10996532" cy="0"/>
          </a:xfrm>
          <a:prstGeom prst="line">
            <a:avLst/>
          </a:prstGeom>
          <a:ln>
            <a:solidFill>
              <a:srgbClr val="0098EA"/>
            </a:solidFill>
          </a:ln>
        </p:spPr>
        <p:style>
          <a:lnRef idx="1">
            <a:schemeClr val="accent1"/>
          </a:lnRef>
          <a:fillRef idx="0">
            <a:schemeClr val="accent1"/>
          </a:fillRef>
          <a:effectRef idx="0">
            <a:schemeClr val="accent1"/>
          </a:effectRef>
          <a:fontRef idx="minor">
            <a:schemeClr val="tx1"/>
          </a:fontRef>
        </p:style>
      </p:cxnSp>
      <p:sp>
        <p:nvSpPr>
          <p:cNvPr id="5" name="TextBox 4">
            <a:extLst>
              <a:ext uri="{FF2B5EF4-FFF2-40B4-BE49-F238E27FC236}">
                <a16:creationId xmlns:a16="http://schemas.microsoft.com/office/drawing/2014/main" id="{92187CAD-40DF-359C-4264-683025719B57}"/>
              </a:ext>
            </a:extLst>
          </p:cNvPr>
          <p:cNvSpPr txBox="1"/>
          <p:nvPr/>
        </p:nvSpPr>
        <p:spPr>
          <a:xfrm>
            <a:off x="9217940" y="5707282"/>
            <a:ext cx="2165677"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747474"/>
                </a:solidFill>
                <a:effectLst/>
                <a:uLnTx/>
                <a:uFillTx/>
                <a:latin typeface="Arial" panose="020B0604020202020204" pitchFamily="34" charset="0"/>
                <a:ea typeface="Times New Roman" panose="02020603050405020304" pitchFamily="18" charset="0"/>
                <a:cs typeface="Arial" panose="020B0604020202020204" pitchFamily="34" charset="0"/>
              </a:rPr>
              <a:t>To contact us regarding inaccuracies, omissions or permissions please email us at </a:t>
            </a:r>
            <a:r>
              <a:rPr kumimoji="0" lang="en-US" sz="1200" b="0" i="0" u="sng" strike="noStrike" kern="1200" cap="none" spc="0" normalizeH="0" baseline="0" noProof="0" dirty="0">
                <a:ln>
                  <a:noFill/>
                </a:ln>
                <a:solidFill>
                  <a:srgbClr val="3898F9"/>
                </a:solidFill>
                <a:effectLst/>
                <a:uLnTx/>
                <a:uFillTx/>
                <a:latin typeface="Arial" panose="020B0604020202020204" pitchFamily="34" charset="0"/>
                <a:ea typeface="Times New Roman" panose="02020603050405020304" pitchFamily="18" charset="0"/>
                <a:cs typeface="Arial" panose="020B0604020202020204" pitchFamily="34" charset="0"/>
                <a:hlinkClick r:id="rId5"/>
              </a:rPr>
              <a:t>support@MedEdOTG.com</a:t>
            </a: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 </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8" name="Graphic 7" descr="Chat bubble outline">
            <a:extLst>
              <a:ext uri="{FF2B5EF4-FFF2-40B4-BE49-F238E27FC236}">
                <a16:creationId xmlns:a16="http://schemas.microsoft.com/office/drawing/2014/main" id="{06F4C142-8867-0F42-B3B7-D4F09FB224B9}"/>
              </a:ext>
            </a:extLst>
          </p:cNvPr>
          <p:cNvPicPr>
            <a:picLocks noChangeAspect="1"/>
          </p:cNvPicPr>
          <p:nvPr/>
        </p:nvPicPr>
        <p:blipFill>
          <a:blip r:embed="rId6">
            <a:extLst>
              <a:ext uri="{96DAC541-7B7A-43D3-8B79-37D633B846F1}">
                <asvg:svgBlip xmlns:asvg="http://schemas.microsoft.com/office/drawing/2016/SVG/main" r:embed="rId7"/>
              </a:ext>
            </a:extLst>
          </a:blip>
          <a:stretch>
            <a:fillRect/>
          </a:stretch>
        </p:blipFill>
        <p:spPr>
          <a:xfrm flipH="1">
            <a:off x="8375917" y="5590710"/>
            <a:ext cx="787862" cy="787862"/>
          </a:xfrm>
          <a:prstGeom prst="rect">
            <a:avLst/>
          </a:prstGeom>
        </p:spPr>
      </p:pic>
      <p:pic>
        <p:nvPicPr>
          <p:cNvPr id="20" name="Graphic 19">
            <a:extLst>
              <a:ext uri="{FF2B5EF4-FFF2-40B4-BE49-F238E27FC236}">
                <a16:creationId xmlns:a16="http://schemas.microsoft.com/office/drawing/2014/main" id="{9D6FF3C3-E8EB-6F75-281D-7EC60CF26BB5}"/>
              </a:ext>
            </a:extLst>
          </p:cNvPr>
          <p:cNvPicPr>
            <a:picLocks noChangeAspect="1"/>
          </p:cNvPicPr>
          <p:nvPr/>
        </p:nvPicPr>
        <p:blipFill rotWithShape="1">
          <a:blip r:embed="rId8">
            <a:extLst>
              <a:ext uri="{96DAC541-7B7A-43D3-8B79-37D633B846F1}">
                <asvg:svgBlip xmlns:asvg="http://schemas.microsoft.com/office/drawing/2016/SVG/main" r:embed="rId9"/>
              </a:ext>
            </a:extLst>
          </a:blip>
          <a:srcRect b="17964"/>
          <a:stretch/>
        </p:blipFill>
        <p:spPr>
          <a:xfrm>
            <a:off x="618797" y="5731536"/>
            <a:ext cx="787862" cy="646331"/>
          </a:xfrm>
          <a:prstGeom prst="rect">
            <a:avLst/>
          </a:prstGeom>
        </p:spPr>
      </p:pic>
      <p:sp>
        <p:nvSpPr>
          <p:cNvPr id="2" name="TextBox 1">
            <a:extLst>
              <a:ext uri="{FF2B5EF4-FFF2-40B4-BE49-F238E27FC236}">
                <a16:creationId xmlns:a16="http://schemas.microsoft.com/office/drawing/2014/main" id="{6CFC2CE5-F394-6990-63F0-E857AC5C3519}"/>
              </a:ext>
            </a:extLst>
          </p:cNvPr>
          <p:cNvSpPr txBox="1"/>
          <p:nvPr/>
        </p:nvSpPr>
        <p:spPr>
          <a:xfrm>
            <a:off x="5366615" y="5707282"/>
            <a:ext cx="2469444" cy="830997"/>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1200" b="0" i="0" u="none" strike="noStrike" kern="1200" cap="none" spc="0" normalizeH="0" baseline="0" noProof="0" dirty="0">
                <a:ln>
                  <a:noFill/>
                </a:ln>
                <a:solidFill>
                  <a:srgbClr val="595959"/>
                </a:solidFill>
                <a:effectLst/>
                <a:uLnTx/>
                <a:uFillTx/>
                <a:latin typeface="Arial" panose="020B0604020202020204" pitchFamily="34" charset="0"/>
                <a:ea typeface="Times New Roman" panose="02020603050405020304" pitchFamily="18" charset="0"/>
                <a:cs typeface="Arial" panose="020B0604020202020204" pitchFamily="34" charset="0"/>
              </a:rPr>
              <a:t>This content can be saved for personal use (non-commercial use only) with credit given to the resource authors.</a:t>
            </a:r>
            <a:endParaRPr kumimoji="0" lang="en-US" sz="1200" b="0" i="0" u="none" strike="noStrike" kern="1200" cap="none" spc="0" normalizeH="0" baseline="0" noProof="0" dirty="0">
              <a:ln>
                <a:noFill/>
              </a:ln>
              <a:solidFill>
                <a:prstClr val="black"/>
              </a:solidFill>
              <a:effectLst/>
              <a:uLnTx/>
              <a:uFillTx/>
              <a:latin typeface="Arial" panose="020B0604020202020204" pitchFamily="34" charset="0"/>
              <a:ea typeface="+mn-ea"/>
              <a:cs typeface="Arial" panose="020B0604020202020204" pitchFamily="34" charset="0"/>
            </a:endParaRPr>
          </a:p>
        </p:txBody>
      </p:sp>
      <p:pic>
        <p:nvPicPr>
          <p:cNvPr id="6" name="Graphic 5" descr="Download from cloud outline">
            <a:extLst>
              <a:ext uri="{FF2B5EF4-FFF2-40B4-BE49-F238E27FC236}">
                <a16:creationId xmlns:a16="http://schemas.microsoft.com/office/drawing/2014/main" id="{2D69C189-75F0-6840-CF40-7D57A5931DA0}"/>
              </a:ext>
            </a:extLst>
          </p:cNvPr>
          <p:cNvPicPr>
            <a:picLocks noChangeAspect="1"/>
          </p:cNvPicPr>
          <p:nvPr/>
        </p:nvPicPr>
        <p:blipFill>
          <a:blip r:embed="rId10">
            <a:extLst>
              <a:ext uri="{96DAC541-7B7A-43D3-8B79-37D633B846F1}">
                <asvg:svgBlip xmlns:asvg="http://schemas.microsoft.com/office/drawing/2016/SVG/main" r:embed="rId11"/>
              </a:ext>
            </a:extLst>
          </a:blip>
          <a:stretch>
            <a:fillRect/>
          </a:stretch>
        </p:blipFill>
        <p:spPr>
          <a:xfrm>
            <a:off x="4479126" y="5625435"/>
            <a:ext cx="787862" cy="787862"/>
          </a:xfrm>
          <a:prstGeom prst="rect">
            <a:avLst/>
          </a:prstGeom>
        </p:spPr>
      </p:pic>
    </p:spTree>
    <p:extLst>
      <p:ext uri="{BB962C8B-B14F-4D97-AF65-F5344CB8AC3E}">
        <p14:creationId xmlns:p14="http://schemas.microsoft.com/office/powerpoint/2010/main" val="260077012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a:extLst>
              <a:ext uri="{FF2B5EF4-FFF2-40B4-BE49-F238E27FC236}">
                <a16:creationId xmlns:a16="http://schemas.microsoft.com/office/drawing/2014/main" id="{D8A5B30D-6EBE-AAA4-358F-AC940433A275}"/>
              </a:ext>
            </a:extLst>
          </p:cNvPr>
          <p:cNvSpPr>
            <a:spLocks noGrp="1"/>
          </p:cNvSpPr>
          <p:nvPr>
            <p:ph type="title"/>
          </p:nvPr>
        </p:nvSpPr>
        <p:spPr/>
        <p:txBody>
          <a:bodyPr/>
          <a:lstStyle/>
          <a:p>
            <a:r>
              <a:rPr lang="en-US" dirty="0"/>
              <a:t>Disclaimer</a:t>
            </a:r>
          </a:p>
        </p:txBody>
      </p:sp>
      <p:sp>
        <p:nvSpPr>
          <p:cNvPr id="10" name="Content Placeholder 4">
            <a:extLst>
              <a:ext uri="{FF2B5EF4-FFF2-40B4-BE49-F238E27FC236}">
                <a16:creationId xmlns:a16="http://schemas.microsoft.com/office/drawing/2014/main" id="{ED686F8A-DE79-29E4-3A92-6740BE7B4ED7}"/>
              </a:ext>
            </a:extLst>
          </p:cNvPr>
          <p:cNvSpPr txBox="1">
            <a:spLocks/>
          </p:cNvSpPr>
          <p:nvPr/>
        </p:nvSpPr>
        <p:spPr>
          <a:xfrm>
            <a:off x="838200" y="1825625"/>
            <a:ext cx="10515600" cy="2846583"/>
          </a:xfrm>
          <a:prstGeom prst="rect">
            <a:avLst/>
          </a:prstGeom>
        </p:spPr>
        <p:txBody>
          <a:bodyPr>
            <a:norm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marR="0" lvl="0" indent="0" algn="l" defTabSz="914400" rtl="0" eaLnBrk="1" fontAlgn="auto" latinLnBrk="0" hangingPunct="1">
              <a:lnSpc>
                <a:spcPct val="90000"/>
              </a:lnSpc>
              <a:spcBef>
                <a:spcPts val="1000"/>
              </a:spcBef>
              <a:spcAft>
                <a:spcPts val="0"/>
              </a:spcAft>
              <a:buClrTx/>
              <a:buSzTx/>
              <a:buFont typeface="Arial" panose="020B0604020202020204" pitchFamily="34" charset="0"/>
              <a:buNone/>
              <a:tabLst/>
              <a:defRPr/>
            </a:pPr>
            <a:r>
              <a:rPr kumimoji="0" lang="en-US" sz="1600" b="0" i="0" u="none" strike="noStrike" kern="1200" cap="none" spc="0" normalizeH="0" baseline="0" noProof="0" dirty="0">
                <a:ln>
                  <a:noFill/>
                </a:ln>
                <a:solidFill>
                  <a:prstClr val="black"/>
                </a:solidFill>
                <a:effectLst/>
                <a:uLnTx/>
                <a:uFillTx/>
                <a:latin typeface="Calibri" panose="020F0502020204030204"/>
                <a:ea typeface="+mn-ea"/>
                <a:cs typeface="+mn-cs"/>
              </a:rPr>
              <a:t>The views and opinions expressed in this educational activity are those of the faculty and do not necessarily represent the views of Total CME, LLC, the CME providers, or the companies providing educational grants. This presentation is not intended to define an exclusive course of patient management; the participant should use their clinical judgment, knowledge, experience, and diagnostic skills in applying or adopting for professional use any of the information provided herein. Any procedures, medications, or other courses of diagnosis or treatment discussed or suggested in this activity should not be used by clinicians without evaluation of their patient's conditions and possible contraindications or dangers in use, review of any applicable manufacturer’s product information, and comparison with recommendations of other authorities. Links to other sites may be provided as additional sources of information. </a:t>
            </a:r>
          </a:p>
        </p:txBody>
      </p:sp>
    </p:spTree>
    <p:extLst>
      <p:ext uri="{BB962C8B-B14F-4D97-AF65-F5344CB8AC3E}">
        <p14:creationId xmlns:p14="http://schemas.microsoft.com/office/powerpoint/2010/main" val="330651455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46E7E-7277-7CA4-9F31-3222ECDDE1A4}"/>
              </a:ext>
            </a:extLst>
          </p:cNvPr>
          <p:cNvSpPr>
            <a:spLocks noGrp="1"/>
          </p:cNvSpPr>
          <p:nvPr>
            <p:ph type="title"/>
          </p:nvPr>
        </p:nvSpPr>
        <p:spPr/>
        <p:txBody>
          <a:bodyPr>
            <a:normAutofit/>
          </a:bodyPr>
          <a:lstStyle/>
          <a:p>
            <a:r>
              <a:rPr lang="en-US" sz="2400" dirty="0"/>
              <a:t>Targeted Therapies in NSCLC</a:t>
            </a:r>
          </a:p>
        </p:txBody>
      </p:sp>
      <p:sp>
        <p:nvSpPr>
          <p:cNvPr id="5" name="Content Placeholder 4">
            <a:extLst>
              <a:ext uri="{FF2B5EF4-FFF2-40B4-BE49-F238E27FC236}">
                <a16:creationId xmlns:a16="http://schemas.microsoft.com/office/drawing/2014/main" id="{1B44D5ED-7CE5-7E1F-2BD4-EFA627BEE3F7}"/>
              </a:ext>
            </a:extLst>
          </p:cNvPr>
          <p:cNvSpPr>
            <a:spLocks noGrp="1"/>
          </p:cNvSpPr>
          <p:nvPr>
            <p:ph idx="1"/>
          </p:nvPr>
        </p:nvSpPr>
        <p:spPr>
          <a:xfrm>
            <a:off x="609600" y="1477906"/>
            <a:ext cx="10744200" cy="5058818"/>
          </a:xfrm>
        </p:spPr>
        <p:txBody>
          <a:bodyPr>
            <a:normAutofit fontScale="70000" lnSpcReduction="20000"/>
          </a:bodyPr>
          <a:lstStyle/>
          <a:p>
            <a:pPr marL="0" indent="0">
              <a:buNone/>
            </a:pPr>
            <a:r>
              <a:rPr lang="en-US"/>
              <a:t>Cho BC, et al. Amivantamab plus lazertinib versus osimertinib as first-line treatment in patients with EGFR-mutated, advanced non-small cell lung cancer (NSCLC): Primary results from MARIPOSA, a phase III, global, randomized, controlled trial. ESMO 2023. Abstract LBA14.</a:t>
            </a:r>
          </a:p>
          <a:p>
            <a:pPr marL="0" indent="0">
              <a:buNone/>
            </a:pPr>
            <a:r>
              <a:rPr lang="en-US"/>
              <a:t>Garassino MC, et al. KRYSTAL-7: Efficacy and safety of adagrasib with pembrolizumab in patients with treatment-naïve, advanced non-small cell lung cancer (NSCLC) harboring a KRASG12C mutation. ESMO 2023. Abstract LBA65.</a:t>
            </a:r>
          </a:p>
          <a:p>
            <a:pPr marL="0" indent="0">
              <a:buNone/>
            </a:pPr>
            <a:r>
              <a:rPr lang="en-US"/>
              <a:t>Girard N, et al. Amivantamab plus chemotherapy vs chemotherapy as first-line treatment in EGFR Exon 20 insertion-mutated advanced non-small cell lung cancer (NSCLC): Primary results from PAPILLON, a randomized phase III global study. ESMO 2023. Abstract LBA5.</a:t>
            </a:r>
          </a:p>
          <a:p>
            <a:pPr marL="0" indent="0">
              <a:buNone/>
            </a:pPr>
            <a:r>
              <a:rPr lang="en-US"/>
              <a:t>Loong HH, et al. Randomized phase III study of first-line selpercatinib versus chemotherapy and pembrolizumab in RET fusion-positive NSCLC. ESMO 2023. Abstract LBA4.</a:t>
            </a:r>
          </a:p>
          <a:p>
            <a:pPr marL="0" indent="0">
              <a:buNone/>
            </a:pPr>
            <a:r>
              <a:rPr lang="en-US"/>
              <a:t>Passaro A, et al. Amivantamab plus chemotherapy (with or without lazertinib) versus chemotherapy in EGFR-mutated advanced NSCLC after progression on osimertinib: MARIPOSA-2, a phase III, global, randomized, controlled trial. ESMO 2023. Abstract LBA15.</a:t>
            </a:r>
          </a:p>
          <a:p>
            <a:pPr marL="0" indent="0">
              <a:buNone/>
            </a:pPr>
            <a:r>
              <a:rPr lang="en-US"/>
              <a:t>Solomon BJ, et al. ALINA: Efficacy and safety of adjuvant alectinib versus chemotherapy in patients with early-stage ALK+ non-small cell lung cancer (NSCLC). ESMO 2023. Abstract LBA2.</a:t>
            </a:r>
          </a:p>
          <a:p>
            <a:pPr marL="0" indent="0">
              <a:buNone/>
            </a:pPr>
            <a:r>
              <a:rPr lang="en-US"/>
              <a:t>Solomon BJ, et al. Repotrectinib in patients with NTRK fusion-positive (NTRK+) advanced solid tumors, including NSCLC: Update from the phase I/II TRIDENT-1 trial. ESMO 2023. Abstract 1372P.</a:t>
            </a:r>
          </a:p>
          <a:p>
            <a:pPr marL="0" indent="0">
              <a:buNone/>
            </a:pPr>
            <a:endParaRPr lang="en-US"/>
          </a:p>
        </p:txBody>
      </p:sp>
    </p:spTree>
    <p:extLst>
      <p:ext uri="{BB962C8B-B14F-4D97-AF65-F5344CB8AC3E}">
        <p14:creationId xmlns:p14="http://schemas.microsoft.com/office/powerpoint/2010/main" val="35643411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46E7E-7277-7CA4-9F31-3222ECDDE1A4}"/>
              </a:ext>
            </a:extLst>
          </p:cNvPr>
          <p:cNvSpPr>
            <a:spLocks noGrp="1"/>
          </p:cNvSpPr>
          <p:nvPr>
            <p:ph type="title"/>
          </p:nvPr>
        </p:nvSpPr>
        <p:spPr/>
        <p:txBody>
          <a:bodyPr>
            <a:normAutofit/>
          </a:bodyPr>
          <a:lstStyle/>
          <a:p>
            <a:r>
              <a:rPr lang="en-US" sz="2400" dirty="0"/>
              <a:t>Targeted Therapies (ADCs) in NSCLC</a:t>
            </a:r>
          </a:p>
        </p:txBody>
      </p:sp>
      <p:sp>
        <p:nvSpPr>
          <p:cNvPr id="5" name="Content Placeholder 4">
            <a:extLst>
              <a:ext uri="{FF2B5EF4-FFF2-40B4-BE49-F238E27FC236}">
                <a16:creationId xmlns:a16="http://schemas.microsoft.com/office/drawing/2014/main" id="{A2CA8116-4699-CC87-D444-7618E6C020FD}"/>
              </a:ext>
            </a:extLst>
          </p:cNvPr>
          <p:cNvSpPr>
            <a:spLocks noGrp="1"/>
          </p:cNvSpPr>
          <p:nvPr>
            <p:ph idx="1"/>
          </p:nvPr>
        </p:nvSpPr>
        <p:spPr>
          <a:xfrm>
            <a:off x="609600" y="1477906"/>
            <a:ext cx="11041294" cy="4722477"/>
          </a:xfrm>
        </p:spPr>
        <p:txBody>
          <a:bodyPr>
            <a:normAutofit/>
          </a:bodyPr>
          <a:lstStyle/>
          <a:p>
            <a:pPr marL="0" indent="0">
              <a:buNone/>
            </a:pPr>
            <a:r>
              <a:rPr lang="en-US" sz="1800"/>
              <a:t>Ahn M-J, et al. Datopotamab deruxtecan (Dato-DXd) versus docetaxel in previously treated advanced/metastatic (adv/met) non-small cell lung cancer (NSCLC): Results of the randomized phase III study TROPION-Lung01. ESMO 2023. Abstract LBA12.</a:t>
            </a:r>
          </a:p>
          <a:p>
            <a:pPr marL="0" indent="0">
              <a:buNone/>
            </a:pPr>
            <a:r>
              <a:rPr lang="en-US" sz="1800"/>
              <a:t>Johnson ML, et al. Intracranial efficacy of HER3-DXd in patients with previously treated advanced EGFR-mutated NSCLC: Results from HERTHENA-Lung01. ESMO 2023. Abstract 1319MO.</a:t>
            </a:r>
          </a:p>
          <a:p>
            <a:pPr marL="0" indent="0">
              <a:buNone/>
            </a:pPr>
            <a:r>
              <a:rPr lang="en-US" sz="1800"/>
              <a:t>Li BT, et al. Trastuzumab deruxtecan (T-DXd) in patients with HER2 (ERBB2)-mutant (HER2m) metastatic non-small cell lung cancer (NSCLC) with and without brain metastases (BMs): Pooled analyses from DESTINY-Lung01 and DESTINYLung02. ESMO 2023. Abstract 1321MO.</a:t>
            </a:r>
          </a:p>
          <a:p>
            <a:pPr marL="0" indent="0">
              <a:buNone/>
            </a:pPr>
            <a:r>
              <a:rPr lang="en-US" sz="1800"/>
              <a:t>Paz-Ares L, et al. TROPION-Lung05: Datopotamab deruxtecan (Dato-DXd) in previously treated non-small cell lung cancer (NSCLC) with actionable genomic alterations (AGAs). ESMO 2023. Abstract 1314MO.</a:t>
            </a:r>
          </a:p>
        </p:txBody>
      </p:sp>
    </p:spTree>
    <p:extLst>
      <p:ext uri="{BB962C8B-B14F-4D97-AF65-F5344CB8AC3E}">
        <p14:creationId xmlns:p14="http://schemas.microsoft.com/office/powerpoint/2010/main" val="420120694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Rectangle 13">
            <a:extLst>
              <a:ext uri="{FF2B5EF4-FFF2-40B4-BE49-F238E27FC236}">
                <a16:creationId xmlns:a16="http://schemas.microsoft.com/office/drawing/2014/main" id="{DC52CB23-A893-F3BC-7EE2-D977C82AA838}"/>
              </a:ext>
            </a:extLst>
          </p:cNvPr>
          <p:cNvSpPr/>
          <p:nvPr/>
        </p:nvSpPr>
        <p:spPr>
          <a:xfrm>
            <a:off x="-1" y="0"/>
            <a:ext cx="12192000" cy="6858000"/>
          </a:xfrm>
          <a:prstGeom prst="rect">
            <a:avLst/>
          </a:prstGeom>
          <a:solidFill>
            <a:srgbClr val="0098EA"/>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dirty="0">
              <a:ln>
                <a:noFill/>
              </a:ln>
              <a:solidFill>
                <a:prstClr val="white"/>
              </a:solidFill>
              <a:effectLst/>
              <a:uLnTx/>
              <a:uFillTx/>
              <a:latin typeface="Calibri" panose="020F0502020204030204"/>
              <a:ea typeface="+mn-ea"/>
              <a:cs typeface="+mn-cs"/>
            </a:endParaRPr>
          </a:p>
        </p:txBody>
      </p:sp>
      <p:pic>
        <p:nvPicPr>
          <p:cNvPr id="17" name="Graphic 16" descr="User with solid fill">
            <a:extLst>
              <a:ext uri="{FF2B5EF4-FFF2-40B4-BE49-F238E27FC236}">
                <a16:creationId xmlns:a16="http://schemas.microsoft.com/office/drawing/2014/main" id="{74847793-B893-A93A-FFCC-6C95F2C9FE22}"/>
              </a:ext>
            </a:extLst>
          </p:cNvPr>
          <p:cNvPicPr>
            <a:picLocks noChangeAspect="1"/>
          </p:cNvPicPr>
          <p:nvPr/>
        </p:nvPicPr>
        <p:blipFill rotWithShape="1">
          <a:blip r:embed="rId3">
            <a:extLst>
              <a:ext uri="{96DAC541-7B7A-43D3-8B79-37D633B846F1}">
                <asvg:svgBlip xmlns:asvg="http://schemas.microsoft.com/office/drawing/2016/SVG/main" r:embed="rId4"/>
              </a:ext>
            </a:extLst>
          </a:blip>
          <a:srcRect l="28418" t="35016" r="44861" b="50079"/>
          <a:stretch/>
        </p:blipFill>
        <p:spPr>
          <a:xfrm>
            <a:off x="6250613" y="0"/>
            <a:ext cx="5941387" cy="3314044"/>
          </a:xfrm>
          <a:prstGeom prst="rect">
            <a:avLst/>
          </a:prstGeom>
        </p:spPr>
      </p:pic>
      <p:sp>
        <p:nvSpPr>
          <p:cNvPr id="7" name="TextBox 6">
            <a:extLst>
              <a:ext uri="{FF2B5EF4-FFF2-40B4-BE49-F238E27FC236}">
                <a16:creationId xmlns:a16="http://schemas.microsoft.com/office/drawing/2014/main" id="{FD65D34E-012D-57F2-01D9-E33429ED2AC6}"/>
              </a:ext>
            </a:extLst>
          </p:cNvPr>
          <p:cNvSpPr txBox="1"/>
          <p:nvPr/>
        </p:nvSpPr>
        <p:spPr>
          <a:xfrm>
            <a:off x="870978" y="550718"/>
            <a:ext cx="7793520" cy="1323439"/>
          </a:xfrm>
          <a:prstGeom prst="rect">
            <a:avLst/>
          </a:prstGeom>
          <a:noFill/>
        </p:spPr>
        <p:txBody>
          <a:bodyPr wrap="square">
            <a:spAutoFit/>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Looking for more resources </a:t>
            </a:r>
            <a:b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br>
            <a:r>
              <a:rPr kumimoji="0" lang="en-US" sz="40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on this topic?</a:t>
            </a:r>
          </a:p>
        </p:txBody>
      </p:sp>
      <p:pic>
        <p:nvPicPr>
          <p:cNvPr id="18" name="Graphic 17" descr="User with solid fill">
            <a:extLst>
              <a:ext uri="{FF2B5EF4-FFF2-40B4-BE49-F238E27FC236}">
                <a16:creationId xmlns:a16="http://schemas.microsoft.com/office/drawing/2014/main" id="{5C24E54E-14AB-F843-0853-616E04BAE910}"/>
              </a:ext>
            </a:extLst>
          </p:cNvPr>
          <p:cNvPicPr>
            <a:picLocks noChangeAspect="1"/>
          </p:cNvPicPr>
          <p:nvPr/>
        </p:nvPicPr>
        <p:blipFill rotWithShape="1">
          <a:blip r:embed="rId5">
            <a:extLst>
              <a:ext uri="{96DAC541-7B7A-43D3-8B79-37D633B846F1}">
                <asvg:svgBlip xmlns:asvg="http://schemas.microsoft.com/office/drawing/2016/SVG/main" r:embed="rId6"/>
              </a:ext>
            </a:extLst>
          </a:blip>
          <a:srcRect l="28418" t="41261" r="53427" b="50079"/>
          <a:stretch/>
        </p:blipFill>
        <p:spPr>
          <a:xfrm flipH="1" flipV="1">
            <a:off x="-1" y="3543956"/>
            <a:ext cx="6948177" cy="3314044"/>
          </a:xfrm>
          <a:prstGeom prst="rect">
            <a:avLst/>
          </a:prstGeom>
        </p:spPr>
      </p:pic>
      <p:sp>
        <p:nvSpPr>
          <p:cNvPr id="2" name="TextBox 1">
            <a:hlinkClick r:id="rId7" tooltip="MedEd On The Go"/>
            <a:extLst>
              <a:ext uri="{FF2B5EF4-FFF2-40B4-BE49-F238E27FC236}">
                <a16:creationId xmlns:a16="http://schemas.microsoft.com/office/drawing/2014/main" id="{624C7CEC-6FAA-E8C2-47BA-84734D0A035F}"/>
              </a:ext>
            </a:extLst>
          </p:cNvPr>
          <p:cNvSpPr txBox="1"/>
          <p:nvPr/>
        </p:nvSpPr>
        <p:spPr>
          <a:xfrm>
            <a:off x="870978" y="5018509"/>
            <a:ext cx="6077198" cy="1152465"/>
          </a:xfrm>
          <a:prstGeom prst="roundRect">
            <a:avLst>
              <a:gd name="adj" fmla="val 48137"/>
            </a:avLst>
          </a:prstGeom>
          <a:solidFill>
            <a:schemeClr val="bg1"/>
          </a:solidFill>
          <a:ln>
            <a:noFill/>
          </a:ln>
          <a:effectLst/>
        </p:spPr>
        <p:txBody>
          <a:bodyPr wrap="square" tIns="182880" bIns="91440" anchor="t">
            <a:spAutoFit/>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hlinkClick r:id="rId8" tooltip="Visit us now!"/>
              </a:rPr>
              <a:t>www.MedEdOTG.com</a:t>
            </a:r>
            <a:endParaRPr kumimoji="0" lang="en-US" sz="3600" b="0" i="0" u="none" strike="noStrike" kern="1200" cap="none" spc="0" normalizeH="0" baseline="0" noProof="0" dirty="0">
              <a:ln>
                <a:noFill/>
              </a:ln>
              <a:solidFill>
                <a:srgbClr val="0098EA"/>
              </a:solidFill>
              <a:effectLst/>
              <a:uLnTx/>
              <a:uFillTx/>
              <a:latin typeface="Century Gothic" panose="020B0502020202020204" pitchFamily="34" charset="0"/>
              <a:ea typeface="+mn-ea"/>
              <a:cs typeface="Calibri" panose="020F0502020204030204" pitchFamily="34" charset="0"/>
            </a:endParaRPr>
          </a:p>
        </p:txBody>
      </p:sp>
      <p:sp>
        <p:nvSpPr>
          <p:cNvPr id="3" name="TextBox 2">
            <a:extLst>
              <a:ext uri="{FF2B5EF4-FFF2-40B4-BE49-F238E27FC236}">
                <a16:creationId xmlns:a16="http://schemas.microsoft.com/office/drawing/2014/main" id="{C54A7D02-C060-E473-59D6-ABDD4DCC19A6}"/>
              </a:ext>
            </a:extLst>
          </p:cNvPr>
          <p:cNvSpPr txBox="1"/>
          <p:nvPr/>
        </p:nvSpPr>
        <p:spPr>
          <a:xfrm>
            <a:off x="870979" y="2424875"/>
            <a:ext cx="4310622" cy="203132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CME/CE in minutes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Congress highlights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Late-breaking data</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Quizzes</a:t>
            </a:r>
          </a:p>
        </p:txBody>
      </p:sp>
      <p:sp>
        <p:nvSpPr>
          <p:cNvPr id="8" name="TextBox 7">
            <a:extLst>
              <a:ext uri="{FF2B5EF4-FFF2-40B4-BE49-F238E27FC236}">
                <a16:creationId xmlns:a16="http://schemas.microsoft.com/office/drawing/2014/main" id="{531AC232-9957-4A51-B937-C4AB6A46FA92}"/>
              </a:ext>
            </a:extLst>
          </p:cNvPr>
          <p:cNvSpPr txBox="1"/>
          <p:nvPr/>
        </p:nvSpPr>
        <p:spPr>
          <a:xfrm>
            <a:off x="5058796" y="2424875"/>
            <a:ext cx="5225023" cy="1508105"/>
          </a:xfrm>
          <a:prstGeom prst="rect">
            <a:avLst/>
          </a:prstGeom>
          <a:noFill/>
        </p:spPr>
        <p:txBody>
          <a:bodyPr wrap="square">
            <a:spAutoFit/>
          </a:bodyPr>
          <a:lstStyle/>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Webinars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In-person events</a:t>
            </a:r>
          </a:p>
          <a:p>
            <a:pPr marL="457200" marR="0" lvl="0" indent="-457200" algn="l" defTabSz="914400" rtl="0" eaLnBrk="1" fontAlgn="auto" latinLnBrk="0" hangingPunct="1">
              <a:lnSpc>
                <a:spcPct val="100000"/>
              </a:lnSpc>
              <a:spcBef>
                <a:spcPts val="0"/>
              </a:spcBef>
              <a:spcAft>
                <a:spcPts val="1200"/>
              </a:spcAft>
              <a:buClrTx/>
              <a:buSzTx/>
              <a:buFont typeface="Arial" panose="020B0604020202020204" pitchFamily="34" charset="0"/>
              <a:buChar char="•"/>
              <a:tabLst/>
              <a:defRPr/>
            </a:pPr>
            <a:r>
              <a:rPr kumimoji="0" lang="en-US" sz="2400" b="0" i="0" u="none" strike="noStrike" kern="1200" cap="none" spc="0" normalizeH="0" baseline="0" noProof="0" dirty="0">
                <a:ln>
                  <a:noFill/>
                </a:ln>
                <a:solidFill>
                  <a:prstClr val="white"/>
                </a:solidFill>
                <a:effectLst/>
                <a:uLnTx/>
                <a:uFillTx/>
                <a:latin typeface="Arial" panose="020B0604020202020204" pitchFamily="34" charset="0"/>
                <a:ea typeface="+mn-ea"/>
                <a:cs typeface="Arial" panose="020B0604020202020204" pitchFamily="34" charset="0"/>
              </a:rPr>
              <a:t>Slides &amp; resources</a:t>
            </a:r>
          </a:p>
        </p:txBody>
      </p:sp>
      <p:pic>
        <p:nvPicPr>
          <p:cNvPr id="10" name="Graphic 9">
            <a:extLst>
              <a:ext uri="{FF2B5EF4-FFF2-40B4-BE49-F238E27FC236}">
                <a16:creationId xmlns:a16="http://schemas.microsoft.com/office/drawing/2014/main" id="{93E4D248-876E-0145-581A-20C841F43DE5}"/>
              </a:ext>
            </a:extLst>
          </p:cNvPr>
          <p:cNvPicPr>
            <a:picLocks noChangeAspect="1"/>
          </p:cNvPicPr>
          <p:nvPr/>
        </p:nvPicPr>
        <p:blipFill>
          <a:blip r:embed="rId9">
            <a:extLst>
              <a:ext uri="{96DAC541-7B7A-43D3-8B79-37D633B846F1}">
                <asvg:svgBlip xmlns:asvg="http://schemas.microsoft.com/office/drawing/2016/SVG/main" r:embed="rId10"/>
              </a:ext>
            </a:extLst>
          </a:blip>
          <a:stretch>
            <a:fillRect/>
          </a:stretch>
        </p:blipFill>
        <p:spPr>
          <a:xfrm>
            <a:off x="9036699" y="446062"/>
            <a:ext cx="2494241" cy="1255751"/>
          </a:xfrm>
          <a:prstGeom prst="rect">
            <a:avLst/>
          </a:prstGeom>
        </p:spPr>
      </p:pic>
    </p:spTree>
    <p:extLst>
      <p:ext uri="{BB962C8B-B14F-4D97-AF65-F5344CB8AC3E}">
        <p14:creationId xmlns:p14="http://schemas.microsoft.com/office/powerpoint/2010/main" val="2405816164"/>
      </p:ext>
    </p:extLst>
  </p:cSld>
  <p:clrMapOvr>
    <a:masterClrMapping/>
  </p:clrMapOvr>
</p:sld>
</file>

<file path=ppt/theme/theme1.xml><?xml version="1.0" encoding="utf-8"?>
<a:theme xmlns:a="http://schemas.openxmlformats.org/drawingml/2006/main" name="Hem-Onc 22">
  <a:themeElements>
    <a:clrScheme name="HemOnc 22 New New">
      <a:dk1>
        <a:srgbClr val="4D4D4D"/>
      </a:dk1>
      <a:lt1>
        <a:srgbClr val="FFFFFF"/>
      </a:lt1>
      <a:dk2>
        <a:srgbClr val="4D4D4D"/>
      </a:dk2>
      <a:lt2>
        <a:srgbClr val="FFFFFF"/>
      </a:lt2>
      <a:accent1>
        <a:srgbClr val="4A86D9"/>
      </a:accent1>
      <a:accent2>
        <a:srgbClr val="F7931E"/>
      </a:accent2>
      <a:accent3>
        <a:srgbClr val="DF504B"/>
      </a:accent3>
      <a:accent4>
        <a:srgbClr val="FF7F40"/>
      </a:accent4>
      <a:accent5>
        <a:srgbClr val="AD337F"/>
      </a:accent5>
      <a:accent6>
        <a:srgbClr val="35A696"/>
      </a:accent6>
      <a:hlink>
        <a:srgbClr val="FF7F40"/>
      </a:hlink>
      <a:folHlink>
        <a:srgbClr val="B7B7B7"/>
      </a:folHlink>
    </a:clrScheme>
    <a:fontScheme name="Arial">
      <a:maj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panose="020B0604020202020204"/>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Hem-Onc 22" id="{E12A7785-9153-754E-BFF8-B70BEB47CB96}" vid="{C525A16D-7D79-E74D-B882-BC89E4B70CDF}"/>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Hem-Onc 22</Template>
  <TotalTime>215</TotalTime>
  <Words>795</Words>
  <Application>Microsoft Office PowerPoint</Application>
  <PresentationFormat>Widescreen</PresentationFormat>
  <Paragraphs>40</Paragraphs>
  <Slides>6</Slides>
  <Notes>2</Notes>
  <HiddenSlides>0</HiddenSlides>
  <MMClips>0</MMClips>
  <ScaleCrop>false</ScaleCrop>
  <HeadingPairs>
    <vt:vector size="6" baseType="variant">
      <vt:variant>
        <vt:lpstr>Fonts Used</vt:lpstr>
      </vt:variant>
      <vt:variant>
        <vt:i4>5</vt:i4>
      </vt:variant>
      <vt:variant>
        <vt:lpstr>Theme</vt:lpstr>
      </vt:variant>
      <vt:variant>
        <vt:i4>2</vt:i4>
      </vt:variant>
      <vt:variant>
        <vt:lpstr>Slide Titles</vt:lpstr>
      </vt:variant>
      <vt:variant>
        <vt:i4>6</vt:i4>
      </vt:variant>
    </vt:vector>
  </HeadingPairs>
  <TitlesOfParts>
    <vt:vector size="13" baseType="lpstr">
      <vt:lpstr>Arial</vt:lpstr>
      <vt:lpstr>Calibri</vt:lpstr>
      <vt:lpstr>Calibri Light</vt:lpstr>
      <vt:lpstr>Century Gothic</vt:lpstr>
      <vt:lpstr>Trebuchet MS</vt:lpstr>
      <vt:lpstr>Hem-Onc 22</vt:lpstr>
      <vt:lpstr>Office Theme</vt:lpstr>
      <vt:lpstr>Highlights from Madrid on Targeted Therapy for Advanced NSCLC</vt:lpstr>
      <vt:lpstr>PowerPoint Presentation</vt:lpstr>
      <vt:lpstr>Disclaimer</vt:lpstr>
      <vt:lpstr>Targeted Therapies in NSCLC</vt:lpstr>
      <vt:lpstr>Targeted Therapies (ADCs) in NSCLC</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Targeted Therapies in NSCLC</dc:title>
  <dc:subject/>
  <dc:creator>MedEd On The Go</dc:creator>
  <cp:keywords/>
  <dc:description/>
  <cp:lastModifiedBy>Kasey Oczkowski</cp:lastModifiedBy>
  <cp:revision>9</cp:revision>
  <dcterms:created xsi:type="dcterms:W3CDTF">2023-09-21T16:40:18Z</dcterms:created>
  <dcterms:modified xsi:type="dcterms:W3CDTF">2023-12-05T14:14:41Z</dcterms:modified>
  <cp:category/>
</cp:coreProperties>
</file>