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 id="2147483694" r:id="rId6"/>
    <p:sldMasterId id="2147483709" r:id="rId7"/>
  </p:sldMasterIdLst>
  <p:notesMasterIdLst>
    <p:notesMasterId r:id="rId25"/>
  </p:notesMasterIdLst>
  <p:handoutMasterIdLst>
    <p:handoutMasterId r:id="rId26"/>
  </p:handoutMasterIdLst>
  <p:sldIdLst>
    <p:sldId id="3778" r:id="rId8"/>
    <p:sldId id="2147474491" r:id="rId9"/>
    <p:sldId id="256" r:id="rId10"/>
    <p:sldId id="2147474490" r:id="rId11"/>
    <p:sldId id="260" r:id="rId12"/>
    <p:sldId id="265" r:id="rId13"/>
    <p:sldId id="3761" r:id="rId14"/>
    <p:sldId id="3763" r:id="rId15"/>
    <p:sldId id="3764" r:id="rId16"/>
    <p:sldId id="271" r:id="rId17"/>
    <p:sldId id="3758" r:id="rId18"/>
    <p:sldId id="3770" r:id="rId19"/>
    <p:sldId id="3759" r:id="rId20"/>
    <p:sldId id="3760" r:id="rId21"/>
    <p:sldId id="3776" r:id="rId22"/>
    <p:sldId id="3775"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MRPB" userId="S::mreimann@ushealthconnect.com::551785c5-e18e-4f20-8abf-31b115b8a49a" providerId="AD"/>
  <p188:author id="{0D3E8F6D-079D-90E1-BDDC-53E58A34EFC9}" name="John McGuire" initials="JM" userId="S::jmcguire@ushealthconnect.com::a260c3a6-323d-44f1-8ccf-baa6a40d9a7d" providerId="AD"/>
  <p188:author id="{B2634391-5F65-7D45-FB3F-D1EF4E8F513D}" name="Caitlin Roat" initials="CR" userId="0dad00d9dd685b97" providerId="Windows Live"/>
  <p188:author id="{ED06ABED-A05C-63D9-D63F-AC90D2E8514B}" name="Harley Kidner" initials="" userId="S::HKidner@ushealthconnect.com::5b13863f-857f-45ba-b29d-d3555fa5f842" providerId="AD"/>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A5A"/>
    <a:srgbClr val="167AB8"/>
    <a:srgbClr val="0A3A59"/>
    <a:srgbClr val="45C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37D02-0F03-0840-B0DD-B8F143292FB0}" v="4" dt="2024-04-25T19:35:34.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6327"/>
  </p:normalViewPr>
  <p:slideViewPr>
    <p:cSldViewPr snapToGrid="0">
      <p:cViewPr varScale="1">
        <p:scale>
          <a:sx n="119" d="100"/>
          <a:sy n="119" d="100"/>
        </p:scale>
        <p:origin x="1416"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445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5EB48B-405F-A339-9327-CE46CC40E6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FE1172-1765-CA13-3B50-FEE6AE2F2A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503652-A4F2-EA44-9236-DE1518A175AE}" type="datetimeFigureOut">
              <a:rPr lang="en-US" smtClean="0"/>
              <a:t>4/25/24</a:t>
            </a:fld>
            <a:endParaRPr lang="en-US"/>
          </a:p>
        </p:txBody>
      </p:sp>
      <p:sp>
        <p:nvSpPr>
          <p:cNvPr id="4" name="Footer Placeholder 3">
            <a:extLst>
              <a:ext uri="{FF2B5EF4-FFF2-40B4-BE49-F238E27FC236}">
                <a16:creationId xmlns:a16="http://schemas.microsoft.com/office/drawing/2014/main" id="{5E343682-1225-FC5D-4B82-37C5ADEBD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D81DE9-3993-4796-A779-769B386D73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4074C-6720-554B-A424-9FAEA10DEDAE}" type="slidenum">
              <a:rPr lang="en-US" smtClean="0"/>
              <a:t>‹#›</a:t>
            </a:fld>
            <a:endParaRPr lang="en-US"/>
          </a:p>
        </p:txBody>
      </p:sp>
    </p:spTree>
    <p:extLst>
      <p:ext uri="{BB962C8B-B14F-4D97-AF65-F5344CB8AC3E}">
        <p14:creationId xmlns:p14="http://schemas.microsoft.com/office/powerpoint/2010/main" val="3270169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887B2-3E7C-CB42-B4BE-A2F096EE94E5}" type="datetimeFigureOut">
              <a:rPr lang="en-US" smtClean="0"/>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F46ED-BE36-A54E-8550-751080A4D46A}" type="slidenum">
              <a:rPr lang="en-US" smtClean="0"/>
              <a:t>‹#›</a:t>
            </a:fld>
            <a:endParaRPr lang="en-US"/>
          </a:p>
        </p:txBody>
      </p:sp>
    </p:spTree>
    <p:extLst>
      <p:ext uri="{BB962C8B-B14F-4D97-AF65-F5344CB8AC3E}">
        <p14:creationId xmlns:p14="http://schemas.microsoft.com/office/powerpoint/2010/main" val="282852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339964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15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CONTENT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a:p>
        </p:txBody>
      </p:sp>
      <p:pic>
        <p:nvPicPr>
          <p:cNvPr id="6" name="Picture 5" descr="A picture containing logo&#10;&#10;Description automatically generated">
            <a:extLst>
              <a:ext uri="{FF2B5EF4-FFF2-40B4-BE49-F238E27FC236}">
                <a16:creationId xmlns:a16="http://schemas.microsoft.com/office/drawing/2014/main" id="{20E26E7F-3E27-BDDA-2CE3-D843E2EA9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Tree>
    <p:extLst>
      <p:ext uri="{BB962C8B-B14F-4D97-AF65-F5344CB8AC3E}">
        <p14:creationId xmlns:p14="http://schemas.microsoft.com/office/powerpoint/2010/main" val="174454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3991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600" y="1877082"/>
            <a:ext cx="103632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800" tIns="46038" rIns="45720" bIns="46038" numCol="1" anchor="b" anchorCtr="0" compatLnSpc="1">
            <a:prstTxWarp prst="textNoShape">
              <a:avLst/>
            </a:prstTxWarp>
          </a:bodyPr>
          <a:lstStyle>
            <a:lvl1pPr algn="l">
              <a:defRPr lang="en-US" sz="3700" b="0" dirty="0">
                <a:solidFill>
                  <a:schemeClr val="tx2"/>
                </a:solidFill>
              </a:defRPr>
            </a:lvl1pPr>
          </a:lstStyle>
          <a:p>
            <a:pPr lvl="0"/>
            <a:r>
              <a:rPr lang="en-US" dirty="0"/>
              <a:t>Click to add title</a:t>
            </a:r>
          </a:p>
        </p:txBody>
      </p:sp>
      <p:sp>
        <p:nvSpPr>
          <p:cNvPr id="3" name="Subtitle 2"/>
          <p:cNvSpPr>
            <a:spLocks noGrp="1"/>
          </p:cNvSpPr>
          <p:nvPr>
            <p:ph type="subTitle" idx="1" hasCustomPrompt="1"/>
          </p:nvPr>
        </p:nvSpPr>
        <p:spPr>
          <a:xfrm>
            <a:off x="355600" y="3428213"/>
            <a:ext cx="10363200" cy="419616"/>
          </a:xfrm>
        </p:spPr>
        <p:txBody>
          <a:bodyPr lIns="64800">
            <a:noAutofit/>
          </a:bodyPr>
          <a:lstStyle>
            <a:lvl1pPr marL="0" indent="0" algn="l">
              <a:spcBef>
                <a:spcPts val="0"/>
              </a:spcBef>
              <a:spcAft>
                <a:spcPts val="0"/>
              </a:spcAft>
              <a:buNone/>
              <a:defRPr sz="2100" b="0">
                <a:solidFill>
                  <a:schemeClr val="accent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add authors</a:t>
            </a:r>
          </a:p>
        </p:txBody>
      </p:sp>
      <p:cxnSp>
        <p:nvCxnSpPr>
          <p:cNvPr id="9" name="Straight Connector 8">
            <a:extLst>
              <a:ext uri="{FF2B5EF4-FFF2-40B4-BE49-F238E27FC236}">
                <a16:creationId xmlns:a16="http://schemas.microsoft.com/office/drawing/2014/main" id="{E9ED57D8-0216-4E00-A170-28372EC4083A}"/>
              </a:ext>
            </a:extLst>
          </p:cNvPr>
          <p:cNvCxnSpPr>
            <a:cxnSpLocks/>
          </p:cNvCxnSpPr>
          <p:nvPr userDrawn="1"/>
        </p:nvCxnSpPr>
        <p:spPr>
          <a:xfrm>
            <a:off x="164291" y="6415343"/>
            <a:ext cx="117423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0C96920-974E-4924-9A66-A625F1502062}"/>
              </a:ext>
            </a:extLst>
          </p:cNvPr>
          <p:cNvSpPr>
            <a:spLocks noGrp="1"/>
          </p:cNvSpPr>
          <p:nvPr>
            <p:ph type="body" sz="quarter" idx="12" hasCustomPrompt="1"/>
          </p:nvPr>
        </p:nvSpPr>
        <p:spPr>
          <a:xfrm>
            <a:off x="355600" y="3916152"/>
            <a:ext cx="10363200" cy="353043"/>
          </a:xfrm>
        </p:spPr>
        <p:txBody>
          <a:bodyPr lIns="64800"/>
          <a:lstStyle>
            <a:lvl1pPr>
              <a:defRPr sz="1800"/>
            </a:lvl1pPr>
          </a:lstStyle>
          <a:p>
            <a:pPr lvl="0"/>
            <a:r>
              <a:rPr lang="en-US" dirty="0"/>
              <a:t>Click to add affiliations</a:t>
            </a:r>
            <a:endParaRPr lang="en-GB" dirty="0"/>
          </a:p>
        </p:txBody>
      </p:sp>
      <p:sp>
        <p:nvSpPr>
          <p:cNvPr id="7" name="Text Placeholder 7">
            <a:extLst>
              <a:ext uri="{FF2B5EF4-FFF2-40B4-BE49-F238E27FC236}">
                <a16:creationId xmlns:a16="http://schemas.microsoft.com/office/drawing/2014/main" id="{32E15140-B098-49AE-BCCA-87C2B0C5732F}"/>
              </a:ext>
            </a:extLst>
          </p:cNvPr>
          <p:cNvSpPr>
            <a:spLocks noGrp="1"/>
          </p:cNvSpPr>
          <p:nvPr>
            <p:ph type="body" sz="quarter" idx="11" hasCustomPrompt="1"/>
          </p:nvPr>
        </p:nvSpPr>
        <p:spPr>
          <a:xfrm>
            <a:off x="9851136" y="2"/>
            <a:ext cx="2340864" cy="267175"/>
          </a:xfrm>
        </p:spPr>
        <p:txBody>
          <a:bodyPr lIns="72000" tIns="61200" rIns="97200"/>
          <a:lstStyle>
            <a:lvl1pPr algn="r">
              <a:defRPr sz="1400" b="0">
                <a:solidFill>
                  <a:schemeClr val="bg2"/>
                </a:solidFill>
              </a:defRPr>
            </a:lvl1pPr>
          </a:lstStyle>
          <a:p>
            <a:pPr lvl="0"/>
            <a:r>
              <a:rPr lang="en-US" dirty="0"/>
              <a:t>HIGHLY CONFIDENTIAL</a:t>
            </a:r>
          </a:p>
        </p:txBody>
      </p:sp>
    </p:spTree>
    <p:custDataLst>
      <p:tags r:id="rId1"/>
    </p:custDataLst>
    <p:extLst>
      <p:ext uri="{BB962C8B-B14F-4D97-AF65-F5344CB8AC3E}">
        <p14:creationId xmlns:p14="http://schemas.microsoft.com/office/powerpoint/2010/main" val="147490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21081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717070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28099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5917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57044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198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5818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1FAB85-79BB-AA64-3055-7C1FA9698855}"/>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07DAEAA-3530-1B72-ED20-BEA5C7C2590C}"/>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logo&#10;&#10;Description automatically generated">
            <a:extLst>
              <a:ext uri="{FF2B5EF4-FFF2-40B4-BE49-F238E27FC236}">
                <a16:creationId xmlns:a16="http://schemas.microsoft.com/office/drawing/2014/main" id="{3B221676-D865-5724-28BF-3A46C46FFD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5" name="TextBox 4">
            <a:extLst>
              <a:ext uri="{FF2B5EF4-FFF2-40B4-BE49-F238E27FC236}">
                <a16:creationId xmlns:a16="http://schemas.microsoft.com/office/drawing/2014/main" id="{ABFE04D0-E3CC-CD06-B431-03993DE0C106}"/>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6" name="Picture 5" descr="A white text on a white background&#10;&#10;Description automatically generated">
            <a:extLst>
              <a:ext uri="{FF2B5EF4-FFF2-40B4-BE49-F238E27FC236}">
                <a16:creationId xmlns:a16="http://schemas.microsoft.com/office/drawing/2014/main" id="{819EF36E-90AD-7E02-030B-D2F8E6B7B4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912030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574829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07029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94170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0746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809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95882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600" y="1877082"/>
            <a:ext cx="103632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800" tIns="46038" rIns="45720" bIns="46038" numCol="1" anchor="b" anchorCtr="0" compatLnSpc="1">
            <a:prstTxWarp prst="textNoShape">
              <a:avLst/>
            </a:prstTxWarp>
          </a:bodyPr>
          <a:lstStyle>
            <a:lvl1pPr algn="l">
              <a:defRPr lang="en-US" sz="3700" b="0" dirty="0">
                <a:solidFill>
                  <a:schemeClr val="tx2"/>
                </a:solidFill>
              </a:defRPr>
            </a:lvl1pPr>
          </a:lstStyle>
          <a:p>
            <a:pPr lvl="0"/>
            <a:r>
              <a:rPr lang="en-US" dirty="0"/>
              <a:t>Click to add title</a:t>
            </a:r>
          </a:p>
        </p:txBody>
      </p:sp>
      <p:sp>
        <p:nvSpPr>
          <p:cNvPr id="3" name="Subtitle 2"/>
          <p:cNvSpPr>
            <a:spLocks noGrp="1"/>
          </p:cNvSpPr>
          <p:nvPr>
            <p:ph type="subTitle" idx="1" hasCustomPrompt="1"/>
          </p:nvPr>
        </p:nvSpPr>
        <p:spPr>
          <a:xfrm>
            <a:off x="355600" y="3428213"/>
            <a:ext cx="10363200" cy="419616"/>
          </a:xfrm>
        </p:spPr>
        <p:txBody>
          <a:bodyPr lIns="64800">
            <a:noAutofit/>
          </a:bodyPr>
          <a:lstStyle>
            <a:lvl1pPr marL="0" indent="0" algn="l">
              <a:spcBef>
                <a:spcPts val="0"/>
              </a:spcBef>
              <a:spcAft>
                <a:spcPts val="0"/>
              </a:spcAft>
              <a:buNone/>
              <a:defRPr sz="2100" b="0">
                <a:solidFill>
                  <a:schemeClr val="accent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add authors</a:t>
            </a:r>
          </a:p>
        </p:txBody>
      </p:sp>
      <p:cxnSp>
        <p:nvCxnSpPr>
          <p:cNvPr id="9" name="Straight Connector 8">
            <a:extLst>
              <a:ext uri="{FF2B5EF4-FFF2-40B4-BE49-F238E27FC236}">
                <a16:creationId xmlns:a16="http://schemas.microsoft.com/office/drawing/2014/main" id="{E9ED57D8-0216-4E00-A170-28372EC4083A}"/>
              </a:ext>
            </a:extLst>
          </p:cNvPr>
          <p:cNvCxnSpPr>
            <a:cxnSpLocks/>
          </p:cNvCxnSpPr>
          <p:nvPr userDrawn="1"/>
        </p:nvCxnSpPr>
        <p:spPr>
          <a:xfrm>
            <a:off x="164291" y="6415343"/>
            <a:ext cx="117423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0C96920-974E-4924-9A66-A625F1502062}"/>
              </a:ext>
            </a:extLst>
          </p:cNvPr>
          <p:cNvSpPr>
            <a:spLocks noGrp="1"/>
          </p:cNvSpPr>
          <p:nvPr>
            <p:ph type="body" sz="quarter" idx="12" hasCustomPrompt="1"/>
          </p:nvPr>
        </p:nvSpPr>
        <p:spPr>
          <a:xfrm>
            <a:off x="355600" y="3916152"/>
            <a:ext cx="10363200" cy="353043"/>
          </a:xfrm>
        </p:spPr>
        <p:txBody>
          <a:bodyPr lIns="64800"/>
          <a:lstStyle>
            <a:lvl1pPr>
              <a:defRPr sz="1800"/>
            </a:lvl1pPr>
          </a:lstStyle>
          <a:p>
            <a:pPr lvl="0"/>
            <a:r>
              <a:rPr lang="en-US" dirty="0"/>
              <a:t>Click to add affiliations</a:t>
            </a:r>
            <a:endParaRPr lang="en-GB" dirty="0"/>
          </a:p>
        </p:txBody>
      </p:sp>
      <p:sp>
        <p:nvSpPr>
          <p:cNvPr id="7" name="Text Placeholder 7">
            <a:extLst>
              <a:ext uri="{FF2B5EF4-FFF2-40B4-BE49-F238E27FC236}">
                <a16:creationId xmlns:a16="http://schemas.microsoft.com/office/drawing/2014/main" id="{32E15140-B098-49AE-BCCA-87C2B0C5732F}"/>
              </a:ext>
            </a:extLst>
          </p:cNvPr>
          <p:cNvSpPr>
            <a:spLocks noGrp="1"/>
          </p:cNvSpPr>
          <p:nvPr>
            <p:ph type="body" sz="quarter" idx="11" hasCustomPrompt="1"/>
          </p:nvPr>
        </p:nvSpPr>
        <p:spPr>
          <a:xfrm>
            <a:off x="9851136" y="2"/>
            <a:ext cx="2340864" cy="267175"/>
          </a:xfrm>
        </p:spPr>
        <p:txBody>
          <a:bodyPr lIns="72000" tIns="61200" rIns="97200"/>
          <a:lstStyle>
            <a:lvl1pPr algn="r">
              <a:defRPr sz="1400" b="0">
                <a:solidFill>
                  <a:schemeClr val="bg2"/>
                </a:solidFill>
              </a:defRPr>
            </a:lvl1pPr>
          </a:lstStyle>
          <a:p>
            <a:pPr lvl="0"/>
            <a:r>
              <a:rPr lang="en-US" dirty="0"/>
              <a:t>HIGHLY CONFIDENTIAL</a:t>
            </a:r>
          </a:p>
        </p:txBody>
      </p:sp>
    </p:spTree>
    <p:custDataLst>
      <p:tags r:id="rId1"/>
    </p:custDataLst>
    <p:extLst>
      <p:ext uri="{BB962C8B-B14F-4D97-AF65-F5344CB8AC3E}">
        <p14:creationId xmlns:p14="http://schemas.microsoft.com/office/powerpoint/2010/main" val="2868760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CONTENT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a:p>
        </p:txBody>
      </p:sp>
      <p:pic>
        <p:nvPicPr>
          <p:cNvPr id="6" name="Picture 5" descr="A picture containing logo&#10;&#10;Description automatically generated">
            <a:extLst>
              <a:ext uri="{FF2B5EF4-FFF2-40B4-BE49-F238E27FC236}">
                <a16:creationId xmlns:a16="http://schemas.microsoft.com/office/drawing/2014/main" id="{20E26E7F-3E27-BDDA-2CE3-D843E2EA9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Tree>
    <p:extLst>
      <p:ext uri="{BB962C8B-B14F-4D97-AF65-F5344CB8AC3E}">
        <p14:creationId xmlns:p14="http://schemas.microsoft.com/office/powerpoint/2010/main" val="1510258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43572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994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9BB4ED-43A7-FF5E-826E-B59E7B5A548B}"/>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DISCLOSURE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dirty="0"/>
          </a:p>
        </p:txBody>
      </p:sp>
      <p:sp>
        <p:nvSpPr>
          <p:cNvPr id="13" name="Rectangle 12">
            <a:extLst>
              <a:ext uri="{FF2B5EF4-FFF2-40B4-BE49-F238E27FC236}">
                <a16:creationId xmlns:a16="http://schemas.microsoft.com/office/drawing/2014/main" id="{41785048-777B-3507-AAD1-50FFF2FB1987}"/>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logo&#10;&#10;Description automatically generated">
            <a:extLst>
              <a:ext uri="{FF2B5EF4-FFF2-40B4-BE49-F238E27FC236}">
                <a16:creationId xmlns:a16="http://schemas.microsoft.com/office/drawing/2014/main" id="{90527B5A-C5DC-BF59-0E65-9B71F0149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14" name="TextBox 13">
            <a:extLst>
              <a:ext uri="{FF2B5EF4-FFF2-40B4-BE49-F238E27FC236}">
                <a16:creationId xmlns:a16="http://schemas.microsoft.com/office/drawing/2014/main" id="{62F86175-7874-AD7C-900A-F822E24291FD}"/>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12" name="Picture 11" descr="A white text on a white background&#10;&#10;Description automatically generated">
            <a:extLst>
              <a:ext uri="{FF2B5EF4-FFF2-40B4-BE49-F238E27FC236}">
                <a16:creationId xmlns:a16="http://schemas.microsoft.com/office/drawing/2014/main" id="{54C597C2-3920-E830-F743-BBD3E2940F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470640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78244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27873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78139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62062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76417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04862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60089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88221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98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CONTENT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a:p>
        </p:txBody>
      </p:sp>
      <p:pic>
        <p:nvPicPr>
          <p:cNvPr id="6" name="Picture 5" descr="A picture containing logo&#10;&#10;Description automatically generated">
            <a:extLst>
              <a:ext uri="{FF2B5EF4-FFF2-40B4-BE49-F238E27FC236}">
                <a16:creationId xmlns:a16="http://schemas.microsoft.com/office/drawing/2014/main" id="{20E26E7F-3E27-BDDA-2CE3-D843E2EA9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Tree>
    <p:extLst>
      <p:ext uri="{BB962C8B-B14F-4D97-AF65-F5344CB8AC3E}">
        <p14:creationId xmlns:p14="http://schemas.microsoft.com/office/powerpoint/2010/main" val="152363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84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600" y="1877082"/>
            <a:ext cx="103632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800" tIns="46038" rIns="45720" bIns="46038" numCol="1" anchor="b" anchorCtr="0" compatLnSpc="1">
            <a:prstTxWarp prst="textNoShape">
              <a:avLst/>
            </a:prstTxWarp>
          </a:bodyPr>
          <a:lstStyle>
            <a:lvl1pPr algn="l">
              <a:defRPr lang="en-US" sz="3700" b="0" dirty="0">
                <a:solidFill>
                  <a:schemeClr val="tx2"/>
                </a:solidFill>
              </a:defRPr>
            </a:lvl1pPr>
          </a:lstStyle>
          <a:p>
            <a:pPr lvl="0"/>
            <a:r>
              <a:rPr lang="en-US" dirty="0"/>
              <a:t>Click to add title</a:t>
            </a:r>
          </a:p>
        </p:txBody>
      </p:sp>
      <p:sp>
        <p:nvSpPr>
          <p:cNvPr id="3" name="Subtitle 2"/>
          <p:cNvSpPr>
            <a:spLocks noGrp="1"/>
          </p:cNvSpPr>
          <p:nvPr>
            <p:ph type="subTitle" idx="1" hasCustomPrompt="1"/>
          </p:nvPr>
        </p:nvSpPr>
        <p:spPr>
          <a:xfrm>
            <a:off x="355600" y="3428213"/>
            <a:ext cx="10363200" cy="419616"/>
          </a:xfrm>
        </p:spPr>
        <p:txBody>
          <a:bodyPr lIns="64800">
            <a:noAutofit/>
          </a:bodyPr>
          <a:lstStyle>
            <a:lvl1pPr marL="0" indent="0" algn="l">
              <a:spcBef>
                <a:spcPts val="0"/>
              </a:spcBef>
              <a:spcAft>
                <a:spcPts val="0"/>
              </a:spcAft>
              <a:buNone/>
              <a:defRPr sz="2100" b="0">
                <a:solidFill>
                  <a:schemeClr val="accent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add authors</a:t>
            </a:r>
          </a:p>
        </p:txBody>
      </p:sp>
      <p:cxnSp>
        <p:nvCxnSpPr>
          <p:cNvPr id="9" name="Straight Connector 8">
            <a:extLst>
              <a:ext uri="{FF2B5EF4-FFF2-40B4-BE49-F238E27FC236}">
                <a16:creationId xmlns:a16="http://schemas.microsoft.com/office/drawing/2014/main" id="{E9ED57D8-0216-4E00-A170-28372EC4083A}"/>
              </a:ext>
            </a:extLst>
          </p:cNvPr>
          <p:cNvCxnSpPr>
            <a:cxnSpLocks/>
          </p:cNvCxnSpPr>
          <p:nvPr userDrawn="1"/>
        </p:nvCxnSpPr>
        <p:spPr>
          <a:xfrm>
            <a:off x="164291" y="6415343"/>
            <a:ext cx="117423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0C96920-974E-4924-9A66-A625F1502062}"/>
              </a:ext>
            </a:extLst>
          </p:cNvPr>
          <p:cNvSpPr>
            <a:spLocks noGrp="1"/>
          </p:cNvSpPr>
          <p:nvPr>
            <p:ph type="body" sz="quarter" idx="12" hasCustomPrompt="1"/>
          </p:nvPr>
        </p:nvSpPr>
        <p:spPr>
          <a:xfrm>
            <a:off x="355600" y="3916152"/>
            <a:ext cx="10363200" cy="353043"/>
          </a:xfrm>
        </p:spPr>
        <p:txBody>
          <a:bodyPr lIns="64800"/>
          <a:lstStyle>
            <a:lvl1pPr>
              <a:defRPr sz="1800"/>
            </a:lvl1pPr>
          </a:lstStyle>
          <a:p>
            <a:pPr lvl="0"/>
            <a:r>
              <a:rPr lang="en-US" dirty="0"/>
              <a:t>Click to add affiliations</a:t>
            </a:r>
            <a:endParaRPr lang="en-GB" dirty="0"/>
          </a:p>
        </p:txBody>
      </p:sp>
      <p:sp>
        <p:nvSpPr>
          <p:cNvPr id="7" name="Text Placeholder 7">
            <a:extLst>
              <a:ext uri="{FF2B5EF4-FFF2-40B4-BE49-F238E27FC236}">
                <a16:creationId xmlns:a16="http://schemas.microsoft.com/office/drawing/2014/main" id="{32E15140-B098-49AE-BCCA-87C2B0C5732F}"/>
              </a:ext>
            </a:extLst>
          </p:cNvPr>
          <p:cNvSpPr>
            <a:spLocks noGrp="1"/>
          </p:cNvSpPr>
          <p:nvPr>
            <p:ph type="body" sz="quarter" idx="11" hasCustomPrompt="1"/>
          </p:nvPr>
        </p:nvSpPr>
        <p:spPr>
          <a:xfrm>
            <a:off x="9851136" y="2"/>
            <a:ext cx="2340864" cy="267175"/>
          </a:xfrm>
        </p:spPr>
        <p:txBody>
          <a:bodyPr lIns="72000" tIns="61200" rIns="97200"/>
          <a:lstStyle>
            <a:lvl1pPr algn="r">
              <a:defRPr sz="1400" b="0">
                <a:solidFill>
                  <a:schemeClr val="bg2"/>
                </a:solidFill>
              </a:defRPr>
            </a:lvl1pPr>
          </a:lstStyle>
          <a:p>
            <a:pPr lvl="0"/>
            <a:r>
              <a:rPr lang="en-US" dirty="0"/>
              <a:t>HIGHLY CONFIDENTIAL</a:t>
            </a:r>
          </a:p>
        </p:txBody>
      </p:sp>
    </p:spTree>
    <p:custDataLst>
      <p:tags r:id="rId1"/>
    </p:custDataLst>
    <p:extLst>
      <p:ext uri="{BB962C8B-B14F-4D97-AF65-F5344CB8AC3E}">
        <p14:creationId xmlns:p14="http://schemas.microsoft.com/office/powerpoint/2010/main" val="321014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34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1FAB85-79BB-AA64-3055-7C1FA9698855}"/>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07DAEAA-3530-1B72-ED20-BEA5C7C2590C}"/>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logo&#10;&#10;Description automatically generated">
            <a:extLst>
              <a:ext uri="{FF2B5EF4-FFF2-40B4-BE49-F238E27FC236}">
                <a16:creationId xmlns:a16="http://schemas.microsoft.com/office/drawing/2014/main" id="{3B221676-D865-5724-28BF-3A46C46FFD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5" name="TextBox 4">
            <a:extLst>
              <a:ext uri="{FF2B5EF4-FFF2-40B4-BE49-F238E27FC236}">
                <a16:creationId xmlns:a16="http://schemas.microsoft.com/office/drawing/2014/main" id="{ABFE04D0-E3CC-CD06-B431-03993DE0C106}"/>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6" name="Picture 5" descr="A white text on a white background&#10;&#10;Description automatically generated">
            <a:extLst>
              <a:ext uri="{FF2B5EF4-FFF2-40B4-BE49-F238E27FC236}">
                <a16:creationId xmlns:a16="http://schemas.microsoft.com/office/drawing/2014/main" id="{819EF36E-90AD-7E02-030B-D2F8E6B7B4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90596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9BB4ED-43A7-FF5E-826E-B59E7B5A548B}"/>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DISCLOSURE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dirty="0"/>
          </a:p>
        </p:txBody>
      </p:sp>
      <p:sp>
        <p:nvSpPr>
          <p:cNvPr id="13" name="Rectangle 12">
            <a:extLst>
              <a:ext uri="{FF2B5EF4-FFF2-40B4-BE49-F238E27FC236}">
                <a16:creationId xmlns:a16="http://schemas.microsoft.com/office/drawing/2014/main" id="{41785048-777B-3507-AAD1-50FFF2FB1987}"/>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logo&#10;&#10;Description automatically generated">
            <a:extLst>
              <a:ext uri="{FF2B5EF4-FFF2-40B4-BE49-F238E27FC236}">
                <a16:creationId xmlns:a16="http://schemas.microsoft.com/office/drawing/2014/main" id="{90527B5A-C5DC-BF59-0E65-9B71F0149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14" name="TextBox 13">
            <a:extLst>
              <a:ext uri="{FF2B5EF4-FFF2-40B4-BE49-F238E27FC236}">
                <a16:creationId xmlns:a16="http://schemas.microsoft.com/office/drawing/2014/main" id="{62F86175-7874-AD7C-900A-F822E24291FD}"/>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12" name="Picture 11" descr="A white text on a white background&#10;&#10;Description automatically generated">
            <a:extLst>
              <a:ext uri="{FF2B5EF4-FFF2-40B4-BE49-F238E27FC236}">
                <a16:creationId xmlns:a16="http://schemas.microsoft.com/office/drawing/2014/main" id="{54C597C2-3920-E830-F743-BBD3E2940F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4217314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069275"/>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2" r:id="rId3"/>
    <p:sldLayoutId id="2147483651" r:id="rId4"/>
    <p:sldLayoutId id="2147483660"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33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95881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52869313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5.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155"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1.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F2B8-CAD1-70A6-9567-66D46EE35E46}"/>
              </a:ext>
            </a:extLst>
          </p:cNvPr>
          <p:cNvSpPr>
            <a:spLocks noGrp="1"/>
          </p:cNvSpPr>
          <p:nvPr>
            <p:ph type="title"/>
          </p:nvPr>
        </p:nvSpPr>
        <p:spPr>
          <a:xfrm>
            <a:off x="609601" y="1709738"/>
            <a:ext cx="10515600" cy="2852737"/>
          </a:xfrm>
        </p:spPr>
        <p:txBody>
          <a:bodyPr>
            <a:normAutofit fontScale="90000"/>
          </a:bodyPr>
          <a:lstStyle/>
          <a:p>
            <a:r>
              <a:rPr lang="en-US" dirty="0"/>
              <a:t>Patient Case: Tailoring First-Line Treatment for a Patient with Metastatic Melanoma and Impaired Performance Status</a:t>
            </a:r>
          </a:p>
        </p:txBody>
      </p:sp>
      <p:sp>
        <p:nvSpPr>
          <p:cNvPr id="5" name="Text Placeholder 4">
            <a:extLst>
              <a:ext uri="{FF2B5EF4-FFF2-40B4-BE49-F238E27FC236}">
                <a16:creationId xmlns:a16="http://schemas.microsoft.com/office/drawing/2014/main" id="{B0ECF743-E888-A611-1017-47BE9AEBA8D5}"/>
              </a:ext>
            </a:extLst>
          </p:cNvPr>
          <p:cNvSpPr>
            <a:spLocks noGrp="1"/>
          </p:cNvSpPr>
          <p:nvPr>
            <p:ph type="body" idx="1"/>
          </p:nvPr>
        </p:nvSpPr>
        <p:spPr>
          <a:xfrm>
            <a:off x="609601" y="4589463"/>
            <a:ext cx="10515600" cy="1500187"/>
          </a:xfrm>
        </p:spPr>
        <p:txBody>
          <a:bodyPr>
            <a:noAutofit/>
          </a:bodyPr>
          <a:lstStyle/>
          <a:p>
            <a:r>
              <a:rPr lang="en-US" sz="1400" dirty="0"/>
              <a:t>Hussein </a:t>
            </a:r>
            <a:r>
              <a:rPr lang="en-US" sz="1400" dirty="0" err="1"/>
              <a:t>Tawbi</a:t>
            </a:r>
            <a:r>
              <a:rPr lang="en-US" sz="1400" dirty="0"/>
              <a:t>, MD, PhD</a:t>
            </a:r>
          </a:p>
          <a:p>
            <a:r>
              <a:rPr lang="en-US" sz="1400" dirty="0"/>
              <a:t>Professor</a:t>
            </a:r>
          </a:p>
          <a:p>
            <a:r>
              <a:rPr lang="en-US" sz="1400" dirty="0"/>
              <a:t>Deputy Chair, Department of Melanoma Medical Oncology</a:t>
            </a:r>
          </a:p>
          <a:p>
            <a:r>
              <a:rPr lang="en-US" sz="1400" dirty="0"/>
              <a:t>Co-Director, Andrew M. McDougall Brain Metastasis Clinic &amp; Program</a:t>
            </a:r>
          </a:p>
          <a:p>
            <a:r>
              <a:rPr lang="en-US" sz="1400" dirty="0"/>
              <a:t>Melanoma Medical Oncology, Investigational Cancer Therapeutics</a:t>
            </a:r>
          </a:p>
          <a:p>
            <a:r>
              <a:rPr lang="en-US" sz="1400" dirty="0"/>
              <a:t>Houston, TX</a:t>
            </a:r>
          </a:p>
        </p:txBody>
      </p:sp>
    </p:spTree>
    <p:extLst>
      <p:ext uri="{BB962C8B-B14F-4D97-AF65-F5344CB8AC3E}">
        <p14:creationId xmlns:p14="http://schemas.microsoft.com/office/powerpoint/2010/main" val="239223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RELATIVITY-047 Safety Summary</a:t>
            </a: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1273" y="1026508"/>
            <a:ext cx="10869453" cy="532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a:extLst>
              <a:ext uri="{FF2B5EF4-FFF2-40B4-BE49-F238E27FC236}">
                <a16:creationId xmlns:a16="http://schemas.microsoft.com/office/drawing/2014/main" id="{1BF96A1C-C0C4-1460-818A-53D85808C7A0}"/>
              </a:ext>
            </a:extLst>
          </p:cNvPr>
          <p:cNvSpPr>
            <a:spLocks noGrp="1"/>
          </p:cNvSpPr>
          <p:nvPr>
            <p:ph type="ftr" sz="quarter" idx="3"/>
          </p:nvPr>
        </p:nvSpPr>
        <p:spPr/>
        <p:txBody>
          <a:bodyPr/>
          <a:lstStyle/>
          <a:p>
            <a:r>
              <a:rPr lang="en-US" dirty="0"/>
              <a:t>TRAE, treatment-related adverse effect.</a:t>
            </a:r>
          </a:p>
          <a:p>
            <a:r>
              <a:rPr lang="en-US" dirty="0" err="1"/>
              <a:t>Tawbi</a:t>
            </a:r>
            <a:r>
              <a:rPr lang="en-US" dirty="0"/>
              <a:t> HA, et al. </a:t>
            </a:r>
            <a:r>
              <a:rPr lang="en-US" i="1" dirty="0"/>
              <a:t>ASCO</a:t>
            </a:r>
            <a:r>
              <a:rPr lang="en-US" dirty="0"/>
              <a:t>. 2023. Abstract 9502.</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8FB8-AE8A-D6D4-5F2C-C30062BD2897}"/>
              </a:ext>
            </a:extLst>
          </p:cNvPr>
          <p:cNvSpPr>
            <a:spLocks noGrp="1"/>
          </p:cNvSpPr>
          <p:nvPr>
            <p:ph type="title"/>
          </p:nvPr>
        </p:nvSpPr>
        <p:spPr>
          <a:xfrm>
            <a:off x="609600" y="199505"/>
            <a:ext cx="10744200" cy="1185577"/>
          </a:xfrm>
        </p:spPr>
        <p:txBody>
          <a:bodyPr>
            <a:normAutofit/>
          </a:bodyPr>
          <a:lstStyle/>
          <a:p>
            <a:r>
              <a:rPr lang="en-US" dirty="0"/>
              <a:t>RELATIVITY-020: Efficacy in PD-1 Refractory</a:t>
            </a:r>
          </a:p>
        </p:txBody>
      </p:sp>
      <p:sp>
        <p:nvSpPr>
          <p:cNvPr id="518" name="Content Placeholder 517">
            <a:extLst>
              <a:ext uri="{FF2B5EF4-FFF2-40B4-BE49-F238E27FC236}">
                <a16:creationId xmlns:a16="http://schemas.microsoft.com/office/drawing/2014/main" id="{604A206D-5647-8916-26F1-0AC4E370AB88}"/>
              </a:ext>
            </a:extLst>
          </p:cNvPr>
          <p:cNvSpPr>
            <a:spLocks noGrp="1"/>
          </p:cNvSpPr>
          <p:nvPr>
            <p:ph idx="1"/>
          </p:nvPr>
        </p:nvSpPr>
        <p:spPr>
          <a:xfrm>
            <a:off x="7684584" y="1477963"/>
            <a:ext cx="3669215" cy="4722812"/>
          </a:xfrm>
        </p:spPr>
        <p:txBody>
          <a:bodyPr>
            <a:normAutofit fontScale="85000" lnSpcReduction="10000"/>
          </a:bodyPr>
          <a:lstStyle/>
          <a:p>
            <a:pPr lvl="0"/>
            <a:r>
              <a:rPr lang="en-US" noProof="0" dirty="0"/>
              <a:t>Responses were more likely in patients with LAG-3 expression 1% or greater </a:t>
            </a:r>
          </a:p>
          <a:p>
            <a:pPr lvl="0"/>
            <a:r>
              <a:rPr lang="en-US" noProof="0" dirty="0"/>
              <a:t>PD-L1 expression did not appear to enrich for response</a:t>
            </a:r>
          </a:p>
          <a:p>
            <a:pPr lvl="0"/>
            <a:r>
              <a:rPr lang="en-US" noProof="0" dirty="0"/>
              <a:t>Among the overall study </a:t>
            </a:r>
            <a:r>
              <a:rPr lang="en-US" noProof="0" dirty="0" err="1"/>
              <a:t>population,</a:t>
            </a:r>
            <a:r>
              <a:rPr lang="en-US" baseline="30000" noProof="0" dirty="0" err="1"/>
              <a:t>a</a:t>
            </a:r>
            <a:r>
              <a:rPr lang="en-US" noProof="0" dirty="0"/>
              <a:t> any-grade and grade 3 to 4 TRAEs were reported in 51% and 10% of patients, respectively</a:t>
            </a:r>
          </a:p>
          <a:p>
            <a:pPr lvl="0"/>
            <a:r>
              <a:rPr lang="en-US" noProof="0" dirty="0"/>
              <a:t>The safety profile of the melanoma prior PD-1/PD-L1 cohort was similar to that of the overall population</a:t>
            </a:r>
          </a:p>
          <a:p>
            <a:endParaRPr lang="en-US" dirty="0"/>
          </a:p>
        </p:txBody>
      </p:sp>
      <p:grpSp>
        <p:nvGrpSpPr>
          <p:cNvPr id="5" name="Group 4">
            <a:extLst>
              <a:ext uri="{FF2B5EF4-FFF2-40B4-BE49-F238E27FC236}">
                <a16:creationId xmlns:a16="http://schemas.microsoft.com/office/drawing/2014/main" id="{2542427F-2FF6-C189-BFFA-7E924F928AEA}"/>
              </a:ext>
            </a:extLst>
          </p:cNvPr>
          <p:cNvGrpSpPr/>
          <p:nvPr/>
        </p:nvGrpSpPr>
        <p:grpSpPr>
          <a:xfrm>
            <a:off x="550201" y="1632032"/>
            <a:ext cx="7069799" cy="4730668"/>
            <a:chOff x="4971976" y="1158721"/>
            <a:chExt cx="6857085" cy="4429410"/>
          </a:xfrm>
        </p:grpSpPr>
        <p:sp>
          <p:nvSpPr>
            <p:cNvPr id="6" name="Rectangle 5">
              <a:extLst>
                <a:ext uri="{FF2B5EF4-FFF2-40B4-BE49-F238E27FC236}">
                  <a16:creationId xmlns:a16="http://schemas.microsoft.com/office/drawing/2014/main" id="{9115E72D-34B5-C950-0DDE-5D9C7825BC37}"/>
                </a:ext>
              </a:extLst>
            </p:cNvPr>
            <p:cNvSpPr/>
            <p:nvPr/>
          </p:nvSpPr>
          <p:spPr>
            <a:xfrm>
              <a:off x="6016333" y="4313314"/>
              <a:ext cx="26269" cy="2000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7" name="Rectangle 6">
              <a:extLst>
                <a:ext uri="{FF2B5EF4-FFF2-40B4-BE49-F238E27FC236}">
                  <a16:creationId xmlns:a16="http://schemas.microsoft.com/office/drawing/2014/main" id="{F2F1D8D2-4CC5-FAE1-DDE7-10EA012E8A8E}"/>
                </a:ext>
              </a:extLst>
            </p:cNvPr>
            <p:cNvSpPr/>
            <p:nvPr/>
          </p:nvSpPr>
          <p:spPr>
            <a:xfrm>
              <a:off x="6026659" y="4412284"/>
              <a:ext cx="26269" cy="20001"/>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8" name="Rectangle 7">
              <a:extLst>
                <a:ext uri="{FF2B5EF4-FFF2-40B4-BE49-F238E27FC236}">
                  <a16:creationId xmlns:a16="http://schemas.microsoft.com/office/drawing/2014/main" id="{39609C89-BF3C-2837-98C4-15AA46C1DA32}"/>
                </a:ext>
              </a:extLst>
            </p:cNvPr>
            <p:cNvSpPr/>
            <p:nvPr/>
          </p:nvSpPr>
          <p:spPr>
            <a:xfrm>
              <a:off x="6011592" y="4352364"/>
              <a:ext cx="26269" cy="20001"/>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9" name="Rectangle 8">
              <a:extLst>
                <a:ext uri="{FF2B5EF4-FFF2-40B4-BE49-F238E27FC236}">
                  <a16:creationId xmlns:a16="http://schemas.microsoft.com/office/drawing/2014/main" id="{BE23C819-A2E1-E066-1D44-5191B3BB7619}"/>
                </a:ext>
              </a:extLst>
            </p:cNvPr>
            <p:cNvSpPr/>
            <p:nvPr/>
          </p:nvSpPr>
          <p:spPr>
            <a:xfrm>
              <a:off x="6255831" y="4241727"/>
              <a:ext cx="26269" cy="20001"/>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0" name="Rectangle 9">
              <a:extLst>
                <a:ext uri="{FF2B5EF4-FFF2-40B4-BE49-F238E27FC236}">
                  <a16:creationId xmlns:a16="http://schemas.microsoft.com/office/drawing/2014/main" id="{9A3FE414-5BEA-1DE7-6CC0-F3BD9D15354F}"/>
                </a:ext>
              </a:extLst>
            </p:cNvPr>
            <p:cNvSpPr/>
            <p:nvPr/>
          </p:nvSpPr>
          <p:spPr>
            <a:xfrm>
              <a:off x="7427513" y="4335940"/>
              <a:ext cx="26269" cy="20002"/>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 name="TextBox 10">
              <a:extLst>
                <a:ext uri="{FF2B5EF4-FFF2-40B4-BE49-F238E27FC236}">
                  <a16:creationId xmlns:a16="http://schemas.microsoft.com/office/drawing/2014/main" id="{D8C0831B-E10A-7C55-5F8C-95183C2E056A}"/>
                </a:ext>
              </a:extLst>
            </p:cNvPr>
            <p:cNvSpPr txBox="1">
              <a:spLocks noChangeAspect="1"/>
            </p:cNvSpPr>
            <p:nvPr/>
          </p:nvSpPr>
          <p:spPr>
            <a:xfrm>
              <a:off x="5810460" y="3211645"/>
              <a:ext cx="1324962" cy="3847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Arial" charset="0"/>
                </a:rPr>
                <a:t>LAG-3 </a:t>
              </a: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29</a:t>
              </a:r>
            </a:p>
          </p:txBody>
        </p:sp>
        <p:sp>
          <p:nvSpPr>
            <p:cNvPr id="12" name="TextBox 11">
              <a:extLst>
                <a:ext uri="{FF2B5EF4-FFF2-40B4-BE49-F238E27FC236}">
                  <a16:creationId xmlns:a16="http://schemas.microsoft.com/office/drawing/2014/main" id="{034901DE-8261-8DBF-2B03-5A7B358B02CF}"/>
                </a:ext>
              </a:extLst>
            </p:cNvPr>
            <p:cNvSpPr txBox="1">
              <a:spLocks noChangeAspect="1"/>
            </p:cNvSpPr>
            <p:nvPr/>
          </p:nvSpPr>
          <p:spPr>
            <a:xfrm>
              <a:off x="7188768" y="3211645"/>
              <a:ext cx="1330660" cy="3847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Arial" charset="0"/>
                </a:rPr>
                <a:t>LAG-3 </a:t>
              </a: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&lt;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17</a:t>
              </a:r>
            </a:p>
          </p:txBody>
        </p:sp>
        <p:sp>
          <p:nvSpPr>
            <p:cNvPr id="13" name="TextBox 12">
              <a:extLst>
                <a:ext uri="{FF2B5EF4-FFF2-40B4-BE49-F238E27FC236}">
                  <a16:creationId xmlns:a16="http://schemas.microsoft.com/office/drawing/2014/main" id="{AF08E99E-5EC1-8446-030D-F8419D5C9A14}"/>
                </a:ext>
              </a:extLst>
            </p:cNvPr>
            <p:cNvSpPr txBox="1">
              <a:spLocks noChangeAspect="1"/>
            </p:cNvSpPr>
            <p:nvPr/>
          </p:nvSpPr>
          <p:spPr>
            <a:xfrm>
              <a:off x="8563135" y="3211645"/>
              <a:ext cx="1371614" cy="3847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Arial" charset="0"/>
                </a:rPr>
                <a:t>LAG-3 </a:t>
              </a: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unknown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8</a:t>
              </a:r>
            </a:p>
          </p:txBody>
        </p:sp>
        <p:sp>
          <p:nvSpPr>
            <p:cNvPr id="14" name="TextBox 13">
              <a:extLst>
                <a:ext uri="{FF2B5EF4-FFF2-40B4-BE49-F238E27FC236}">
                  <a16:creationId xmlns:a16="http://schemas.microsoft.com/office/drawing/2014/main" id="{82231F80-E275-7D69-DBDE-17180868A3BC}"/>
                </a:ext>
              </a:extLst>
            </p:cNvPr>
            <p:cNvSpPr txBox="1"/>
            <p:nvPr/>
          </p:nvSpPr>
          <p:spPr>
            <a:xfrm rot="16200000">
              <a:off x="4339975" y="4079778"/>
              <a:ext cx="1771834"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Best % c</a:t>
              </a:r>
              <a:r>
                <a:rPr kumimoji="0" lang="en-US" sz="900" b="1" i="0" u="none" strike="noStrike" kern="0" cap="none" spc="0" normalizeH="0" baseline="0" noProof="0" dirty="0" err="1">
                  <a:ln>
                    <a:noFill/>
                  </a:ln>
                  <a:solidFill>
                    <a:srgbClr val="595454"/>
                  </a:solidFill>
                  <a:effectLst/>
                  <a:uLnTx/>
                  <a:uFillTx/>
                  <a:latin typeface="Trebuchet MS" panose="020B0603020202020204"/>
                  <a:ea typeface="+mn-ea"/>
                  <a:cs typeface="Arial" panose="020B0604020202020204" pitchFamily="34" charset="0"/>
                </a:rPr>
                <a:t>hange</a:t>
              </a: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 in sum of target l</a:t>
              </a:r>
              <a:r>
                <a:rPr kumimoji="0" lang="en-US" sz="900" b="1" i="0" u="none" strike="noStrike" kern="0" cap="none" spc="0" normalizeH="0" baseline="0" noProof="0" dirty="0" err="1">
                  <a:ln>
                    <a:noFill/>
                  </a:ln>
                  <a:solidFill>
                    <a:srgbClr val="595454"/>
                  </a:solidFill>
                  <a:effectLst/>
                  <a:uLnTx/>
                  <a:uFillTx/>
                  <a:latin typeface="Trebuchet MS" panose="020B0603020202020204"/>
                  <a:ea typeface="+mn-ea"/>
                  <a:cs typeface="Arial" panose="020B0604020202020204" pitchFamily="34" charset="0"/>
                </a:rPr>
                <a:t>esion</a:t>
              </a: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 d</a:t>
              </a:r>
              <a:r>
                <a:rPr kumimoji="0" lang="en-US" sz="900" b="1" i="0" u="none" strike="noStrike" kern="0" cap="none" spc="0" normalizeH="0" baseline="0" noProof="0" dirty="0" err="1">
                  <a:ln>
                    <a:noFill/>
                  </a:ln>
                  <a:solidFill>
                    <a:srgbClr val="595454"/>
                  </a:solidFill>
                  <a:effectLst/>
                  <a:uLnTx/>
                  <a:uFillTx/>
                  <a:latin typeface="Trebuchet MS" panose="020B0603020202020204"/>
                  <a:ea typeface="+mn-ea"/>
                  <a:cs typeface="Arial" panose="020B0604020202020204" pitchFamily="34" charset="0"/>
                </a:rPr>
                <a:t>iameters</a:t>
              </a: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 from b</a:t>
              </a:r>
              <a:r>
                <a:rPr kumimoji="0" lang="en-US" sz="900" b="1" i="0" u="none" strike="noStrike" kern="0" cap="none" spc="0" normalizeH="0" baseline="0" noProof="0" dirty="0" err="1">
                  <a:ln>
                    <a:noFill/>
                  </a:ln>
                  <a:solidFill>
                    <a:srgbClr val="595454"/>
                  </a:solidFill>
                  <a:effectLst/>
                  <a:uLnTx/>
                  <a:uFillTx/>
                  <a:latin typeface="Trebuchet MS" panose="020B0603020202020204"/>
                  <a:ea typeface="+mn-ea"/>
                  <a:cs typeface="Arial" panose="020B0604020202020204" pitchFamily="34" charset="0"/>
                </a:rPr>
                <a:t>aseline</a:t>
              </a:r>
              <a:r>
                <a:rPr kumimoji="0" lang="en-US" sz="900" b="1" i="0" u="none" strike="noStrike" kern="0" cap="none" spc="0" normalizeH="0" baseline="30000" noProof="0" dirty="0" err="1">
                  <a:ln>
                    <a:noFill/>
                  </a:ln>
                  <a:solidFill>
                    <a:srgbClr val="595454"/>
                  </a:solidFill>
                  <a:effectLst/>
                  <a:uLnTx/>
                  <a:uFillTx/>
                  <a:latin typeface="Trebuchet MS" panose="020B0603020202020204"/>
                  <a:ea typeface="+mn-ea"/>
                  <a:cs typeface="Arial" panose="020B0604020202020204" pitchFamily="34" charset="0"/>
                </a:rPr>
                <a:t>b</a:t>
              </a:r>
              <a:endParaRPr kumimoji="0" lang="en-US" sz="900" b="1" i="0" u="none" strike="noStrike" kern="0" cap="none" spc="0" normalizeH="0" baseline="30000" noProof="0" dirty="0">
                <a:ln>
                  <a:noFill/>
                </a:ln>
                <a:solidFill>
                  <a:srgbClr val="595454"/>
                </a:solidFill>
                <a:effectLst/>
                <a:uLnTx/>
                <a:uFillTx/>
                <a:latin typeface="Trebuchet MS" panose="020B0603020202020204"/>
                <a:ea typeface="+mn-ea"/>
                <a:cs typeface="Arial" panose="020B0604020202020204" pitchFamily="34" charset="0"/>
              </a:endParaRPr>
            </a:p>
          </p:txBody>
        </p:sp>
        <p:sp>
          <p:nvSpPr>
            <p:cNvPr id="15" name="TextBox 14">
              <a:extLst>
                <a:ext uri="{FF2B5EF4-FFF2-40B4-BE49-F238E27FC236}">
                  <a16:creationId xmlns:a16="http://schemas.microsoft.com/office/drawing/2014/main" id="{6241A9F0-3382-159F-33ED-D1DC8D4BDC41}"/>
                </a:ext>
              </a:extLst>
            </p:cNvPr>
            <p:cNvSpPr txBox="1"/>
            <p:nvPr/>
          </p:nvSpPr>
          <p:spPr>
            <a:xfrm>
              <a:off x="5534182" y="3495239"/>
              <a:ext cx="182742"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16" name="TextBox 15">
              <a:extLst>
                <a:ext uri="{FF2B5EF4-FFF2-40B4-BE49-F238E27FC236}">
                  <a16:creationId xmlns:a16="http://schemas.microsoft.com/office/drawing/2014/main" id="{AD71611F-6632-7683-3BDE-79C4A5E9FF93}"/>
                </a:ext>
              </a:extLst>
            </p:cNvPr>
            <p:cNvSpPr txBox="1"/>
            <p:nvPr/>
          </p:nvSpPr>
          <p:spPr>
            <a:xfrm>
              <a:off x="5595096" y="3662509"/>
              <a:ext cx="121828"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17" name="TextBox 16">
              <a:extLst>
                <a:ext uri="{FF2B5EF4-FFF2-40B4-BE49-F238E27FC236}">
                  <a16:creationId xmlns:a16="http://schemas.microsoft.com/office/drawing/2014/main" id="{AFD13C37-953A-C5AE-002A-5CFDB9F37580}"/>
                </a:ext>
              </a:extLst>
            </p:cNvPr>
            <p:cNvSpPr txBox="1"/>
            <p:nvPr/>
          </p:nvSpPr>
          <p:spPr>
            <a:xfrm>
              <a:off x="5595096" y="3829779"/>
              <a:ext cx="121828"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18" name="TextBox 17">
              <a:extLst>
                <a:ext uri="{FF2B5EF4-FFF2-40B4-BE49-F238E27FC236}">
                  <a16:creationId xmlns:a16="http://schemas.microsoft.com/office/drawing/2014/main" id="{CDE60EA5-5D97-D1FD-36F2-5DC5FE98E252}"/>
                </a:ext>
              </a:extLst>
            </p:cNvPr>
            <p:cNvSpPr txBox="1"/>
            <p:nvPr/>
          </p:nvSpPr>
          <p:spPr>
            <a:xfrm>
              <a:off x="5595096" y="3997049"/>
              <a:ext cx="121828"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19" name="TextBox 18">
              <a:extLst>
                <a:ext uri="{FF2B5EF4-FFF2-40B4-BE49-F238E27FC236}">
                  <a16:creationId xmlns:a16="http://schemas.microsoft.com/office/drawing/2014/main" id="{5B9F734A-5D43-9CF1-281D-419D3BAA25BD}"/>
                </a:ext>
              </a:extLst>
            </p:cNvPr>
            <p:cNvSpPr txBox="1"/>
            <p:nvPr/>
          </p:nvSpPr>
          <p:spPr>
            <a:xfrm>
              <a:off x="5595096" y="4164319"/>
              <a:ext cx="121828"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20" name="TextBox 19">
              <a:extLst>
                <a:ext uri="{FF2B5EF4-FFF2-40B4-BE49-F238E27FC236}">
                  <a16:creationId xmlns:a16="http://schemas.microsoft.com/office/drawing/2014/main" id="{7ADF990D-E8A3-7641-9F17-51D78E5E7BA3}"/>
                </a:ext>
              </a:extLst>
            </p:cNvPr>
            <p:cNvSpPr txBox="1"/>
            <p:nvPr/>
          </p:nvSpPr>
          <p:spPr>
            <a:xfrm>
              <a:off x="5656011" y="4331589"/>
              <a:ext cx="60914"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0</a:t>
              </a:r>
            </a:p>
          </p:txBody>
        </p:sp>
        <p:sp>
          <p:nvSpPr>
            <p:cNvPr id="21" name="TextBox 20">
              <a:extLst>
                <a:ext uri="{FF2B5EF4-FFF2-40B4-BE49-F238E27FC236}">
                  <a16:creationId xmlns:a16="http://schemas.microsoft.com/office/drawing/2014/main" id="{50ADE555-850F-A85B-5ED3-93356C1702A6}"/>
                </a:ext>
              </a:extLst>
            </p:cNvPr>
            <p:cNvSpPr txBox="1"/>
            <p:nvPr/>
          </p:nvSpPr>
          <p:spPr>
            <a:xfrm>
              <a:off x="5553419" y="4498859"/>
              <a:ext cx="163506"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22" name="TextBox 21">
              <a:extLst>
                <a:ext uri="{FF2B5EF4-FFF2-40B4-BE49-F238E27FC236}">
                  <a16:creationId xmlns:a16="http://schemas.microsoft.com/office/drawing/2014/main" id="{A2885223-258C-CA4A-4921-7BEA5F5090D9}"/>
                </a:ext>
              </a:extLst>
            </p:cNvPr>
            <p:cNvSpPr txBox="1"/>
            <p:nvPr/>
          </p:nvSpPr>
          <p:spPr>
            <a:xfrm>
              <a:off x="5553419" y="4666129"/>
              <a:ext cx="163506"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23" name="TextBox 22">
              <a:extLst>
                <a:ext uri="{FF2B5EF4-FFF2-40B4-BE49-F238E27FC236}">
                  <a16:creationId xmlns:a16="http://schemas.microsoft.com/office/drawing/2014/main" id="{F8A18FBB-3909-6C4F-C463-8F1661BC38CE}"/>
                </a:ext>
              </a:extLst>
            </p:cNvPr>
            <p:cNvSpPr txBox="1"/>
            <p:nvPr/>
          </p:nvSpPr>
          <p:spPr>
            <a:xfrm>
              <a:off x="5553419" y="4833399"/>
              <a:ext cx="163506"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24" name="TextBox 23">
              <a:extLst>
                <a:ext uri="{FF2B5EF4-FFF2-40B4-BE49-F238E27FC236}">
                  <a16:creationId xmlns:a16="http://schemas.microsoft.com/office/drawing/2014/main" id="{E408DF69-643B-1DBF-E7FC-E31953A6B0ED}"/>
                </a:ext>
              </a:extLst>
            </p:cNvPr>
            <p:cNvSpPr txBox="1"/>
            <p:nvPr/>
          </p:nvSpPr>
          <p:spPr>
            <a:xfrm>
              <a:off x="5492505" y="5167935"/>
              <a:ext cx="224420"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25" name="TextBox 24">
              <a:extLst>
                <a:ext uri="{FF2B5EF4-FFF2-40B4-BE49-F238E27FC236}">
                  <a16:creationId xmlns:a16="http://schemas.microsoft.com/office/drawing/2014/main" id="{65F4DD7C-6E06-CDF9-CCDF-58A84CB92F70}"/>
                </a:ext>
              </a:extLst>
            </p:cNvPr>
            <p:cNvSpPr txBox="1"/>
            <p:nvPr/>
          </p:nvSpPr>
          <p:spPr>
            <a:xfrm>
              <a:off x="5553419" y="5000669"/>
              <a:ext cx="163506"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26" name="TextBox 25">
              <a:extLst>
                <a:ext uri="{FF2B5EF4-FFF2-40B4-BE49-F238E27FC236}">
                  <a16:creationId xmlns:a16="http://schemas.microsoft.com/office/drawing/2014/main" id="{0653385B-2D68-48F2-EF90-D65DE20937FF}"/>
                </a:ext>
              </a:extLst>
            </p:cNvPr>
            <p:cNvSpPr txBox="1"/>
            <p:nvPr/>
          </p:nvSpPr>
          <p:spPr>
            <a:xfrm>
              <a:off x="5804726"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595454"/>
                  </a:solidFill>
                  <a:effectLst/>
                  <a:uLnTx/>
                  <a:uFillTx/>
                  <a:latin typeface="Trebuchet MS" panose="020B0603020202020204"/>
                  <a:ea typeface="Arial" charset="0"/>
                  <a:cs typeface="Arial" charset="0"/>
                </a:rPr>
                <a:t>0</a:t>
              </a:r>
              <a:endPar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endParaRPr>
            </a:p>
          </p:txBody>
        </p:sp>
        <p:sp>
          <p:nvSpPr>
            <p:cNvPr id="27" name="TextBox 26">
              <a:extLst>
                <a:ext uri="{FF2B5EF4-FFF2-40B4-BE49-F238E27FC236}">
                  <a16:creationId xmlns:a16="http://schemas.microsoft.com/office/drawing/2014/main" id="{8ED137CA-3585-A992-DAD1-0B1F4482D9F2}"/>
                </a:ext>
              </a:extLst>
            </p:cNvPr>
            <p:cNvSpPr txBox="1"/>
            <p:nvPr/>
          </p:nvSpPr>
          <p:spPr>
            <a:xfrm>
              <a:off x="5940528"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5</a:t>
              </a:r>
            </a:p>
          </p:txBody>
        </p:sp>
        <p:sp>
          <p:nvSpPr>
            <p:cNvPr id="28" name="TextBox 27">
              <a:extLst>
                <a:ext uri="{FF2B5EF4-FFF2-40B4-BE49-F238E27FC236}">
                  <a16:creationId xmlns:a16="http://schemas.microsoft.com/office/drawing/2014/main" id="{DCD77A4E-12AE-B225-9BB1-04855FD6F1D5}"/>
                </a:ext>
              </a:extLst>
            </p:cNvPr>
            <p:cNvSpPr txBox="1"/>
            <p:nvPr/>
          </p:nvSpPr>
          <p:spPr>
            <a:xfrm>
              <a:off x="6045873"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a:t>
              </a:r>
            </a:p>
          </p:txBody>
        </p:sp>
        <p:sp>
          <p:nvSpPr>
            <p:cNvPr id="29" name="TextBox 28">
              <a:extLst>
                <a:ext uri="{FF2B5EF4-FFF2-40B4-BE49-F238E27FC236}">
                  <a16:creationId xmlns:a16="http://schemas.microsoft.com/office/drawing/2014/main" id="{685773AD-3D5D-1424-442E-CB4AB9207A22}"/>
                </a:ext>
              </a:extLst>
            </p:cNvPr>
            <p:cNvSpPr txBox="1"/>
            <p:nvPr/>
          </p:nvSpPr>
          <p:spPr>
            <a:xfrm>
              <a:off x="6181676"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15</a:t>
              </a:r>
            </a:p>
          </p:txBody>
        </p:sp>
        <p:sp>
          <p:nvSpPr>
            <p:cNvPr id="30" name="TextBox 29">
              <a:extLst>
                <a:ext uri="{FF2B5EF4-FFF2-40B4-BE49-F238E27FC236}">
                  <a16:creationId xmlns:a16="http://schemas.microsoft.com/office/drawing/2014/main" id="{924C3B9A-10E5-FB59-69B5-494C8CAF9085}"/>
                </a:ext>
              </a:extLst>
            </p:cNvPr>
            <p:cNvSpPr txBox="1"/>
            <p:nvPr/>
          </p:nvSpPr>
          <p:spPr>
            <a:xfrm>
              <a:off x="6317479"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31" name="TextBox 30">
              <a:extLst>
                <a:ext uri="{FF2B5EF4-FFF2-40B4-BE49-F238E27FC236}">
                  <a16:creationId xmlns:a16="http://schemas.microsoft.com/office/drawing/2014/main" id="{CB2F0630-61E8-08CF-5706-42C0824B90B0}"/>
                </a:ext>
              </a:extLst>
            </p:cNvPr>
            <p:cNvSpPr txBox="1"/>
            <p:nvPr/>
          </p:nvSpPr>
          <p:spPr>
            <a:xfrm>
              <a:off x="6453281"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25</a:t>
              </a:r>
            </a:p>
          </p:txBody>
        </p:sp>
        <p:sp>
          <p:nvSpPr>
            <p:cNvPr id="32" name="TextBox 31">
              <a:extLst>
                <a:ext uri="{FF2B5EF4-FFF2-40B4-BE49-F238E27FC236}">
                  <a16:creationId xmlns:a16="http://schemas.microsoft.com/office/drawing/2014/main" id="{C1098B5F-B98C-A98B-82CD-291DA3FDF3B2}"/>
                </a:ext>
              </a:extLst>
            </p:cNvPr>
            <p:cNvSpPr txBox="1"/>
            <p:nvPr/>
          </p:nvSpPr>
          <p:spPr>
            <a:xfrm>
              <a:off x="6589083"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30</a:t>
              </a:r>
            </a:p>
          </p:txBody>
        </p:sp>
        <p:sp>
          <p:nvSpPr>
            <p:cNvPr id="33" name="TextBox 32">
              <a:extLst>
                <a:ext uri="{FF2B5EF4-FFF2-40B4-BE49-F238E27FC236}">
                  <a16:creationId xmlns:a16="http://schemas.microsoft.com/office/drawing/2014/main" id="{64DCE8F2-0976-D513-BC71-6EB5F65601DA}"/>
                </a:ext>
              </a:extLst>
            </p:cNvPr>
            <p:cNvSpPr txBox="1"/>
            <p:nvPr/>
          </p:nvSpPr>
          <p:spPr>
            <a:xfrm>
              <a:off x="6724886"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35</a:t>
              </a:r>
            </a:p>
          </p:txBody>
        </p:sp>
        <p:sp>
          <p:nvSpPr>
            <p:cNvPr id="34" name="TextBox 33">
              <a:extLst>
                <a:ext uri="{FF2B5EF4-FFF2-40B4-BE49-F238E27FC236}">
                  <a16:creationId xmlns:a16="http://schemas.microsoft.com/office/drawing/2014/main" id="{078B8567-D289-81BC-AEFA-4C31F21F3D99}"/>
                </a:ext>
              </a:extLst>
            </p:cNvPr>
            <p:cNvSpPr txBox="1"/>
            <p:nvPr/>
          </p:nvSpPr>
          <p:spPr>
            <a:xfrm>
              <a:off x="6860688"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35" name="TextBox 34">
              <a:extLst>
                <a:ext uri="{FF2B5EF4-FFF2-40B4-BE49-F238E27FC236}">
                  <a16:creationId xmlns:a16="http://schemas.microsoft.com/office/drawing/2014/main" id="{DC538C06-CFAB-2609-3BE3-EAAF3CFC9FD3}"/>
                </a:ext>
              </a:extLst>
            </p:cNvPr>
            <p:cNvSpPr txBox="1"/>
            <p:nvPr/>
          </p:nvSpPr>
          <p:spPr>
            <a:xfrm>
              <a:off x="6996490"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45</a:t>
              </a:r>
            </a:p>
          </p:txBody>
        </p:sp>
        <p:sp>
          <p:nvSpPr>
            <p:cNvPr id="36" name="TextBox 35">
              <a:extLst>
                <a:ext uri="{FF2B5EF4-FFF2-40B4-BE49-F238E27FC236}">
                  <a16:creationId xmlns:a16="http://schemas.microsoft.com/office/drawing/2014/main" id="{31FAB070-5DA9-09F6-0F69-129918ED995C}"/>
                </a:ext>
              </a:extLst>
            </p:cNvPr>
            <p:cNvSpPr txBox="1"/>
            <p:nvPr/>
          </p:nvSpPr>
          <p:spPr>
            <a:xfrm>
              <a:off x="7200249"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595454"/>
                  </a:solidFill>
                  <a:effectLst/>
                  <a:uLnTx/>
                  <a:uFillTx/>
                  <a:latin typeface="Trebuchet MS" panose="020B0603020202020204"/>
                  <a:ea typeface="Arial" charset="0"/>
                  <a:cs typeface="Arial" charset="0"/>
                </a:rPr>
                <a:t>0</a:t>
              </a:r>
              <a:endPar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endParaRPr>
            </a:p>
          </p:txBody>
        </p:sp>
        <p:sp>
          <p:nvSpPr>
            <p:cNvPr id="37" name="TextBox 36">
              <a:extLst>
                <a:ext uri="{FF2B5EF4-FFF2-40B4-BE49-F238E27FC236}">
                  <a16:creationId xmlns:a16="http://schemas.microsoft.com/office/drawing/2014/main" id="{3CA4544C-3501-F596-B63E-CFBD2021D23C}"/>
                </a:ext>
              </a:extLst>
            </p:cNvPr>
            <p:cNvSpPr txBox="1"/>
            <p:nvPr/>
          </p:nvSpPr>
          <p:spPr>
            <a:xfrm>
              <a:off x="7336052"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5</a:t>
              </a:r>
            </a:p>
          </p:txBody>
        </p:sp>
        <p:sp>
          <p:nvSpPr>
            <p:cNvPr id="38" name="TextBox 37">
              <a:extLst>
                <a:ext uri="{FF2B5EF4-FFF2-40B4-BE49-F238E27FC236}">
                  <a16:creationId xmlns:a16="http://schemas.microsoft.com/office/drawing/2014/main" id="{C5A1399A-BB07-2EA5-A5DD-4FC8A8E75C9C}"/>
                </a:ext>
              </a:extLst>
            </p:cNvPr>
            <p:cNvSpPr txBox="1"/>
            <p:nvPr/>
          </p:nvSpPr>
          <p:spPr>
            <a:xfrm>
              <a:off x="7441397"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a:t>
              </a:r>
            </a:p>
          </p:txBody>
        </p:sp>
        <p:sp>
          <p:nvSpPr>
            <p:cNvPr id="39" name="TextBox 38">
              <a:extLst>
                <a:ext uri="{FF2B5EF4-FFF2-40B4-BE49-F238E27FC236}">
                  <a16:creationId xmlns:a16="http://schemas.microsoft.com/office/drawing/2014/main" id="{F6FAAC35-68AF-B091-6770-1C7CBD40550E}"/>
                </a:ext>
              </a:extLst>
            </p:cNvPr>
            <p:cNvSpPr txBox="1"/>
            <p:nvPr/>
          </p:nvSpPr>
          <p:spPr>
            <a:xfrm>
              <a:off x="7577198"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15</a:t>
              </a:r>
            </a:p>
          </p:txBody>
        </p:sp>
        <p:sp>
          <p:nvSpPr>
            <p:cNvPr id="40" name="TextBox 39">
              <a:extLst>
                <a:ext uri="{FF2B5EF4-FFF2-40B4-BE49-F238E27FC236}">
                  <a16:creationId xmlns:a16="http://schemas.microsoft.com/office/drawing/2014/main" id="{1FCF00BD-731F-DA71-6AF2-5584F9EFD24E}"/>
                </a:ext>
              </a:extLst>
            </p:cNvPr>
            <p:cNvSpPr txBox="1"/>
            <p:nvPr/>
          </p:nvSpPr>
          <p:spPr>
            <a:xfrm>
              <a:off x="7713001"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41" name="TextBox 40">
              <a:extLst>
                <a:ext uri="{FF2B5EF4-FFF2-40B4-BE49-F238E27FC236}">
                  <a16:creationId xmlns:a16="http://schemas.microsoft.com/office/drawing/2014/main" id="{854924E8-19FB-5C3B-FD71-9DA4FF55CEF2}"/>
                </a:ext>
              </a:extLst>
            </p:cNvPr>
            <p:cNvSpPr txBox="1"/>
            <p:nvPr/>
          </p:nvSpPr>
          <p:spPr>
            <a:xfrm>
              <a:off x="7848804"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25</a:t>
              </a:r>
            </a:p>
          </p:txBody>
        </p:sp>
        <p:sp>
          <p:nvSpPr>
            <p:cNvPr id="42" name="TextBox 41">
              <a:extLst>
                <a:ext uri="{FF2B5EF4-FFF2-40B4-BE49-F238E27FC236}">
                  <a16:creationId xmlns:a16="http://schemas.microsoft.com/office/drawing/2014/main" id="{9D4429B7-FA93-7206-018F-FAD8A8CE897A}"/>
                </a:ext>
              </a:extLst>
            </p:cNvPr>
            <p:cNvSpPr txBox="1"/>
            <p:nvPr/>
          </p:nvSpPr>
          <p:spPr>
            <a:xfrm>
              <a:off x="7984605"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30</a:t>
              </a:r>
            </a:p>
          </p:txBody>
        </p:sp>
        <p:sp>
          <p:nvSpPr>
            <p:cNvPr id="43" name="TextBox 42">
              <a:extLst>
                <a:ext uri="{FF2B5EF4-FFF2-40B4-BE49-F238E27FC236}">
                  <a16:creationId xmlns:a16="http://schemas.microsoft.com/office/drawing/2014/main" id="{26BE65D3-2843-10EC-1627-F54E38CD2D76}"/>
                </a:ext>
              </a:extLst>
            </p:cNvPr>
            <p:cNvSpPr txBox="1"/>
            <p:nvPr/>
          </p:nvSpPr>
          <p:spPr>
            <a:xfrm>
              <a:off x="8120409"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35</a:t>
              </a:r>
            </a:p>
          </p:txBody>
        </p:sp>
        <p:sp>
          <p:nvSpPr>
            <p:cNvPr id="44" name="TextBox 43">
              <a:extLst>
                <a:ext uri="{FF2B5EF4-FFF2-40B4-BE49-F238E27FC236}">
                  <a16:creationId xmlns:a16="http://schemas.microsoft.com/office/drawing/2014/main" id="{96075C47-CD15-D96D-8F24-9E6CA4DB9C5B}"/>
                </a:ext>
              </a:extLst>
            </p:cNvPr>
            <p:cNvSpPr txBox="1"/>
            <p:nvPr/>
          </p:nvSpPr>
          <p:spPr>
            <a:xfrm>
              <a:off x="8256211"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45" name="TextBox 44">
              <a:extLst>
                <a:ext uri="{FF2B5EF4-FFF2-40B4-BE49-F238E27FC236}">
                  <a16:creationId xmlns:a16="http://schemas.microsoft.com/office/drawing/2014/main" id="{4317A70E-EDE5-95C3-6A63-D0E210C2A1A1}"/>
                </a:ext>
              </a:extLst>
            </p:cNvPr>
            <p:cNvSpPr txBox="1"/>
            <p:nvPr/>
          </p:nvSpPr>
          <p:spPr>
            <a:xfrm>
              <a:off x="8392014"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45</a:t>
              </a:r>
            </a:p>
          </p:txBody>
        </p:sp>
        <p:sp>
          <p:nvSpPr>
            <p:cNvPr id="46" name="TextBox 45">
              <a:extLst>
                <a:ext uri="{FF2B5EF4-FFF2-40B4-BE49-F238E27FC236}">
                  <a16:creationId xmlns:a16="http://schemas.microsoft.com/office/drawing/2014/main" id="{238440E2-393B-4793-273C-CCEFC703F33C}"/>
                </a:ext>
              </a:extLst>
            </p:cNvPr>
            <p:cNvSpPr txBox="1"/>
            <p:nvPr/>
          </p:nvSpPr>
          <p:spPr>
            <a:xfrm>
              <a:off x="8595771"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595454"/>
                  </a:solidFill>
                  <a:effectLst/>
                  <a:uLnTx/>
                  <a:uFillTx/>
                  <a:latin typeface="Trebuchet MS" panose="020B0603020202020204"/>
                  <a:ea typeface="Arial" charset="0"/>
                  <a:cs typeface="Arial" charset="0"/>
                </a:rPr>
                <a:t>0</a:t>
              </a:r>
              <a:endPar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endParaRPr>
            </a:p>
          </p:txBody>
        </p:sp>
        <p:sp>
          <p:nvSpPr>
            <p:cNvPr id="47" name="TextBox 46">
              <a:extLst>
                <a:ext uri="{FF2B5EF4-FFF2-40B4-BE49-F238E27FC236}">
                  <a16:creationId xmlns:a16="http://schemas.microsoft.com/office/drawing/2014/main" id="{55330B18-F185-694A-FA8D-49605AC8F819}"/>
                </a:ext>
              </a:extLst>
            </p:cNvPr>
            <p:cNvSpPr txBox="1"/>
            <p:nvPr/>
          </p:nvSpPr>
          <p:spPr>
            <a:xfrm>
              <a:off x="8731574"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5</a:t>
              </a:r>
            </a:p>
          </p:txBody>
        </p:sp>
        <p:sp>
          <p:nvSpPr>
            <p:cNvPr id="48" name="TextBox 47">
              <a:extLst>
                <a:ext uri="{FF2B5EF4-FFF2-40B4-BE49-F238E27FC236}">
                  <a16:creationId xmlns:a16="http://schemas.microsoft.com/office/drawing/2014/main" id="{246BA078-0061-4742-C1B9-48D1524BF18F}"/>
                </a:ext>
              </a:extLst>
            </p:cNvPr>
            <p:cNvSpPr txBox="1"/>
            <p:nvPr/>
          </p:nvSpPr>
          <p:spPr>
            <a:xfrm>
              <a:off x="8836919"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a:t>
              </a:r>
            </a:p>
          </p:txBody>
        </p:sp>
        <p:sp>
          <p:nvSpPr>
            <p:cNvPr id="49" name="TextBox 48">
              <a:extLst>
                <a:ext uri="{FF2B5EF4-FFF2-40B4-BE49-F238E27FC236}">
                  <a16:creationId xmlns:a16="http://schemas.microsoft.com/office/drawing/2014/main" id="{6DA7F9E3-364D-0A07-9ACE-34C4EC0261FF}"/>
                </a:ext>
              </a:extLst>
            </p:cNvPr>
            <p:cNvSpPr txBox="1"/>
            <p:nvPr/>
          </p:nvSpPr>
          <p:spPr>
            <a:xfrm>
              <a:off x="8972721"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15</a:t>
              </a:r>
            </a:p>
          </p:txBody>
        </p:sp>
        <p:sp>
          <p:nvSpPr>
            <p:cNvPr id="50" name="TextBox 49">
              <a:extLst>
                <a:ext uri="{FF2B5EF4-FFF2-40B4-BE49-F238E27FC236}">
                  <a16:creationId xmlns:a16="http://schemas.microsoft.com/office/drawing/2014/main" id="{6037C110-4B7D-0778-D32F-407093094D94}"/>
                </a:ext>
              </a:extLst>
            </p:cNvPr>
            <p:cNvSpPr txBox="1"/>
            <p:nvPr/>
          </p:nvSpPr>
          <p:spPr>
            <a:xfrm>
              <a:off x="9108525"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51" name="TextBox 50">
              <a:extLst>
                <a:ext uri="{FF2B5EF4-FFF2-40B4-BE49-F238E27FC236}">
                  <a16:creationId xmlns:a16="http://schemas.microsoft.com/office/drawing/2014/main" id="{EE0CBD9F-F1EB-4249-9041-2C47B97DD8CB}"/>
                </a:ext>
              </a:extLst>
            </p:cNvPr>
            <p:cNvSpPr txBox="1"/>
            <p:nvPr/>
          </p:nvSpPr>
          <p:spPr>
            <a:xfrm>
              <a:off x="9244326"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25</a:t>
              </a:r>
            </a:p>
          </p:txBody>
        </p:sp>
        <p:sp>
          <p:nvSpPr>
            <p:cNvPr id="52" name="TextBox 51">
              <a:extLst>
                <a:ext uri="{FF2B5EF4-FFF2-40B4-BE49-F238E27FC236}">
                  <a16:creationId xmlns:a16="http://schemas.microsoft.com/office/drawing/2014/main" id="{2675DB8D-3F2C-9CF7-5463-68D088586BC1}"/>
                </a:ext>
              </a:extLst>
            </p:cNvPr>
            <p:cNvSpPr txBox="1"/>
            <p:nvPr/>
          </p:nvSpPr>
          <p:spPr>
            <a:xfrm>
              <a:off x="9380129"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30</a:t>
              </a:r>
            </a:p>
          </p:txBody>
        </p:sp>
        <p:sp>
          <p:nvSpPr>
            <p:cNvPr id="53" name="TextBox 52">
              <a:extLst>
                <a:ext uri="{FF2B5EF4-FFF2-40B4-BE49-F238E27FC236}">
                  <a16:creationId xmlns:a16="http://schemas.microsoft.com/office/drawing/2014/main" id="{A6F2A7D0-448F-A6D9-0B62-36FFC3A50D8F}"/>
                </a:ext>
              </a:extLst>
            </p:cNvPr>
            <p:cNvSpPr txBox="1"/>
            <p:nvPr/>
          </p:nvSpPr>
          <p:spPr>
            <a:xfrm>
              <a:off x="9515932"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35</a:t>
              </a:r>
            </a:p>
          </p:txBody>
        </p:sp>
        <p:sp>
          <p:nvSpPr>
            <p:cNvPr id="54" name="TextBox 53">
              <a:extLst>
                <a:ext uri="{FF2B5EF4-FFF2-40B4-BE49-F238E27FC236}">
                  <a16:creationId xmlns:a16="http://schemas.microsoft.com/office/drawing/2014/main" id="{A64DDBE0-C5AD-DC85-9CFA-9501F5FC7A32}"/>
                </a:ext>
              </a:extLst>
            </p:cNvPr>
            <p:cNvSpPr txBox="1"/>
            <p:nvPr/>
          </p:nvSpPr>
          <p:spPr>
            <a:xfrm>
              <a:off x="9651733"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55" name="TextBox 54">
              <a:extLst>
                <a:ext uri="{FF2B5EF4-FFF2-40B4-BE49-F238E27FC236}">
                  <a16:creationId xmlns:a16="http://schemas.microsoft.com/office/drawing/2014/main" id="{E3F800AD-1BB1-E7D0-5D98-E82BA1356646}"/>
                </a:ext>
              </a:extLst>
            </p:cNvPr>
            <p:cNvSpPr txBox="1"/>
            <p:nvPr/>
          </p:nvSpPr>
          <p:spPr>
            <a:xfrm>
              <a:off x="9787536"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45</a:t>
              </a:r>
            </a:p>
          </p:txBody>
        </p:sp>
        <p:grpSp>
          <p:nvGrpSpPr>
            <p:cNvPr id="56" name="Group 55">
              <a:extLst>
                <a:ext uri="{FF2B5EF4-FFF2-40B4-BE49-F238E27FC236}">
                  <a16:creationId xmlns:a16="http://schemas.microsoft.com/office/drawing/2014/main" id="{2756BE29-1DD6-FDD5-953A-DBEAAC660230}"/>
                </a:ext>
              </a:extLst>
            </p:cNvPr>
            <p:cNvGrpSpPr/>
            <p:nvPr/>
          </p:nvGrpSpPr>
          <p:grpSpPr>
            <a:xfrm>
              <a:off x="7220161" y="4389095"/>
              <a:ext cx="1168682" cy="641559"/>
              <a:chOff x="5248275" y="3270250"/>
              <a:chExt cx="1627251" cy="1173226"/>
            </a:xfrm>
          </p:grpSpPr>
          <p:sp>
            <p:nvSpPr>
              <p:cNvPr id="510" name="Freeform 245">
                <a:extLst>
                  <a:ext uri="{FF2B5EF4-FFF2-40B4-BE49-F238E27FC236}">
                    <a16:creationId xmlns:a16="http://schemas.microsoft.com/office/drawing/2014/main" id="{582BC63D-4D97-F118-6B5D-8414DC8701BA}"/>
                  </a:ext>
                </a:extLst>
              </p:cNvPr>
              <p:cNvSpPr/>
              <p:nvPr/>
            </p:nvSpPr>
            <p:spPr>
              <a:xfrm>
                <a:off x="5264150" y="3286125"/>
                <a:ext cx="1603375" cy="1139825"/>
              </a:xfrm>
              <a:custGeom>
                <a:avLst/>
                <a:gdLst>
                  <a:gd name="connsiteX0" fmla="*/ 0 w 1603375"/>
                  <a:gd name="connsiteY0" fmla="*/ 0 h 1139825"/>
                  <a:gd name="connsiteX1" fmla="*/ 307975 w 1603375"/>
                  <a:gd name="connsiteY1" fmla="*/ 444500 h 1139825"/>
                  <a:gd name="connsiteX2" fmla="*/ 641350 w 1603375"/>
                  <a:gd name="connsiteY2" fmla="*/ 1098550 h 1139825"/>
                  <a:gd name="connsiteX3" fmla="*/ 968375 w 1603375"/>
                  <a:gd name="connsiteY3" fmla="*/ 1139825 h 1139825"/>
                  <a:gd name="connsiteX4" fmla="*/ 1308100 w 1603375"/>
                  <a:gd name="connsiteY4" fmla="*/ 949325 h 1139825"/>
                  <a:gd name="connsiteX5" fmla="*/ 1603375 w 1603375"/>
                  <a:gd name="connsiteY5" fmla="*/ 876300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3375" h="1139825">
                    <a:moveTo>
                      <a:pt x="0" y="0"/>
                    </a:moveTo>
                    <a:lnTo>
                      <a:pt x="307975" y="444500"/>
                    </a:lnTo>
                    <a:lnTo>
                      <a:pt x="641350" y="1098550"/>
                    </a:lnTo>
                    <a:lnTo>
                      <a:pt x="968375" y="1139825"/>
                    </a:lnTo>
                    <a:lnTo>
                      <a:pt x="1308100" y="949325"/>
                    </a:lnTo>
                    <a:lnTo>
                      <a:pt x="1603375" y="87630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1" name="Rectangle 510">
                <a:extLst>
                  <a:ext uri="{FF2B5EF4-FFF2-40B4-BE49-F238E27FC236}">
                    <a16:creationId xmlns:a16="http://schemas.microsoft.com/office/drawing/2014/main" id="{60ADFBD0-E184-AF82-8853-BC7EE07EF474}"/>
                  </a:ext>
                </a:extLst>
              </p:cNvPr>
              <p:cNvSpPr/>
              <p:nvPr/>
            </p:nvSpPr>
            <p:spPr>
              <a:xfrm>
                <a:off x="5248275" y="32702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2" name="Rectangle 511">
                <a:extLst>
                  <a:ext uri="{FF2B5EF4-FFF2-40B4-BE49-F238E27FC236}">
                    <a16:creationId xmlns:a16="http://schemas.microsoft.com/office/drawing/2014/main" id="{A4AD69B4-6992-7673-44E6-F42362A66ED3}"/>
                  </a:ext>
                </a:extLst>
              </p:cNvPr>
              <p:cNvSpPr/>
              <p:nvPr/>
            </p:nvSpPr>
            <p:spPr>
              <a:xfrm>
                <a:off x="5549900" y="37115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3" name="Rectangle 512">
                <a:extLst>
                  <a:ext uri="{FF2B5EF4-FFF2-40B4-BE49-F238E27FC236}">
                    <a16:creationId xmlns:a16="http://schemas.microsoft.com/office/drawing/2014/main" id="{A90CA503-E75B-E146-402A-58C9D5EE0D45}"/>
                  </a:ext>
                </a:extLst>
              </p:cNvPr>
              <p:cNvSpPr/>
              <p:nvPr/>
            </p:nvSpPr>
            <p:spPr>
              <a:xfrm>
                <a:off x="5886450" y="43624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4" name="Rectangle 513">
                <a:extLst>
                  <a:ext uri="{FF2B5EF4-FFF2-40B4-BE49-F238E27FC236}">
                    <a16:creationId xmlns:a16="http://schemas.microsoft.com/office/drawing/2014/main" id="{A88CF16C-8C19-860B-8E18-1AB2445E8310}"/>
                  </a:ext>
                </a:extLst>
              </p:cNvPr>
              <p:cNvSpPr/>
              <p:nvPr/>
            </p:nvSpPr>
            <p:spPr>
              <a:xfrm>
                <a:off x="6210300" y="4406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5" name="Rectangle 514">
                <a:extLst>
                  <a:ext uri="{FF2B5EF4-FFF2-40B4-BE49-F238E27FC236}">
                    <a16:creationId xmlns:a16="http://schemas.microsoft.com/office/drawing/2014/main" id="{D3661187-E453-957C-03F3-CBBE49A0373F}"/>
                  </a:ext>
                </a:extLst>
              </p:cNvPr>
              <p:cNvSpPr/>
              <p:nvPr/>
            </p:nvSpPr>
            <p:spPr>
              <a:xfrm>
                <a:off x="6556375" y="42164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6" name="Rectangle 515">
                <a:extLst>
                  <a:ext uri="{FF2B5EF4-FFF2-40B4-BE49-F238E27FC236}">
                    <a16:creationId xmlns:a16="http://schemas.microsoft.com/office/drawing/2014/main" id="{483CDE85-6DA7-9380-A7EB-A277F6E851E8}"/>
                  </a:ext>
                </a:extLst>
              </p:cNvPr>
              <p:cNvSpPr/>
              <p:nvPr/>
            </p:nvSpPr>
            <p:spPr>
              <a:xfrm>
                <a:off x="6838950" y="41433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57" name="Group 56">
              <a:extLst>
                <a:ext uri="{FF2B5EF4-FFF2-40B4-BE49-F238E27FC236}">
                  <a16:creationId xmlns:a16="http://schemas.microsoft.com/office/drawing/2014/main" id="{A5F47CB5-6F73-277F-19A9-183B44913FEB}"/>
                </a:ext>
              </a:extLst>
            </p:cNvPr>
            <p:cNvGrpSpPr/>
            <p:nvPr/>
          </p:nvGrpSpPr>
          <p:grpSpPr>
            <a:xfrm>
              <a:off x="7217881" y="4385622"/>
              <a:ext cx="694387" cy="252651"/>
              <a:chOff x="5245100" y="3263900"/>
              <a:chExt cx="966851" cy="462026"/>
            </a:xfrm>
          </p:grpSpPr>
          <p:sp>
            <p:nvSpPr>
              <p:cNvPr id="505" name="Freeform 253">
                <a:extLst>
                  <a:ext uri="{FF2B5EF4-FFF2-40B4-BE49-F238E27FC236}">
                    <a16:creationId xmlns:a16="http://schemas.microsoft.com/office/drawing/2014/main" id="{1F68B3C3-D987-7FCA-EF04-A58D75AE87D6}"/>
                  </a:ext>
                </a:extLst>
              </p:cNvPr>
              <p:cNvSpPr/>
              <p:nvPr/>
            </p:nvSpPr>
            <p:spPr>
              <a:xfrm>
                <a:off x="5260975" y="3276600"/>
                <a:ext cx="942975" cy="434975"/>
              </a:xfrm>
              <a:custGeom>
                <a:avLst/>
                <a:gdLst>
                  <a:gd name="connsiteX0" fmla="*/ 0 w 942975"/>
                  <a:gd name="connsiteY0" fmla="*/ 0 h 434975"/>
                  <a:gd name="connsiteX1" fmla="*/ 292100 w 942975"/>
                  <a:gd name="connsiteY1" fmla="*/ 339725 h 434975"/>
                  <a:gd name="connsiteX2" fmla="*/ 688975 w 942975"/>
                  <a:gd name="connsiteY2" fmla="*/ 434975 h 434975"/>
                  <a:gd name="connsiteX3" fmla="*/ 942975 w 942975"/>
                  <a:gd name="connsiteY3" fmla="*/ 288925 h 434975"/>
                </a:gdLst>
                <a:ahLst/>
                <a:cxnLst>
                  <a:cxn ang="0">
                    <a:pos x="connsiteX0" y="connsiteY0"/>
                  </a:cxn>
                  <a:cxn ang="0">
                    <a:pos x="connsiteX1" y="connsiteY1"/>
                  </a:cxn>
                  <a:cxn ang="0">
                    <a:pos x="connsiteX2" y="connsiteY2"/>
                  </a:cxn>
                  <a:cxn ang="0">
                    <a:pos x="connsiteX3" y="connsiteY3"/>
                  </a:cxn>
                </a:cxnLst>
                <a:rect l="l" t="t" r="r" b="b"/>
                <a:pathLst>
                  <a:path w="942975" h="434975">
                    <a:moveTo>
                      <a:pt x="0" y="0"/>
                    </a:moveTo>
                    <a:lnTo>
                      <a:pt x="292100" y="339725"/>
                    </a:lnTo>
                    <a:lnTo>
                      <a:pt x="688975" y="434975"/>
                    </a:lnTo>
                    <a:lnTo>
                      <a:pt x="942975" y="288925"/>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6" name="Rectangle 505">
                <a:extLst>
                  <a:ext uri="{FF2B5EF4-FFF2-40B4-BE49-F238E27FC236}">
                    <a16:creationId xmlns:a16="http://schemas.microsoft.com/office/drawing/2014/main" id="{26627EFA-0C42-A48C-88DA-7B5072FCF69A}"/>
                  </a:ext>
                </a:extLst>
              </p:cNvPr>
              <p:cNvSpPr/>
              <p:nvPr/>
            </p:nvSpPr>
            <p:spPr>
              <a:xfrm>
                <a:off x="5245100"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7" name="Rectangle 506">
                <a:extLst>
                  <a:ext uri="{FF2B5EF4-FFF2-40B4-BE49-F238E27FC236}">
                    <a16:creationId xmlns:a16="http://schemas.microsoft.com/office/drawing/2014/main" id="{035CA7F7-5CAF-CAC5-63F2-FC1E3D9C2608}"/>
                  </a:ext>
                </a:extLst>
              </p:cNvPr>
              <p:cNvSpPr/>
              <p:nvPr/>
            </p:nvSpPr>
            <p:spPr>
              <a:xfrm>
                <a:off x="5534025" y="35972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8" name="Rectangle 507">
                <a:extLst>
                  <a:ext uri="{FF2B5EF4-FFF2-40B4-BE49-F238E27FC236}">
                    <a16:creationId xmlns:a16="http://schemas.microsoft.com/office/drawing/2014/main" id="{8F1EE692-6722-28F9-7FF2-5D4A3C983DBC}"/>
                  </a:ext>
                </a:extLst>
              </p:cNvPr>
              <p:cNvSpPr/>
              <p:nvPr/>
            </p:nvSpPr>
            <p:spPr>
              <a:xfrm>
                <a:off x="5927725" y="36893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9" name="Rectangle 508">
                <a:extLst>
                  <a:ext uri="{FF2B5EF4-FFF2-40B4-BE49-F238E27FC236}">
                    <a16:creationId xmlns:a16="http://schemas.microsoft.com/office/drawing/2014/main" id="{37A7C6BD-380E-B9B2-6AEA-A753CB1DB0FD}"/>
                  </a:ext>
                </a:extLst>
              </p:cNvPr>
              <p:cNvSpPr/>
              <p:nvPr/>
            </p:nvSpPr>
            <p:spPr>
              <a:xfrm>
                <a:off x="6175375" y="35464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58" name="Group 57">
              <a:extLst>
                <a:ext uri="{FF2B5EF4-FFF2-40B4-BE49-F238E27FC236}">
                  <a16:creationId xmlns:a16="http://schemas.microsoft.com/office/drawing/2014/main" id="{ED9D082A-D69A-45B3-3CBF-6EFF01519688}"/>
                </a:ext>
              </a:extLst>
            </p:cNvPr>
            <p:cNvGrpSpPr/>
            <p:nvPr/>
          </p:nvGrpSpPr>
          <p:grpSpPr>
            <a:xfrm>
              <a:off x="7220161" y="3922058"/>
              <a:ext cx="429876" cy="568638"/>
              <a:chOff x="5248275" y="2416175"/>
              <a:chExt cx="598551" cy="1039876"/>
            </a:xfrm>
          </p:grpSpPr>
          <p:sp>
            <p:nvSpPr>
              <p:cNvPr id="501" name="Freeform 259">
                <a:extLst>
                  <a:ext uri="{FF2B5EF4-FFF2-40B4-BE49-F238E27FC236}">
                    <a16:creationId xmlns:a16="http://schemas.microsoft.com/office/drawing/2014/main" id="{E354D9C4-7244-AC5A-6898-699B3CAFC1C6}"/>
                  </a:ext>
                </a:extLst>
              </p:cNvPr>
              <p:cNvSpPr/>
              <p:nvPr/>
            </p:nvSpPr>
            <p:spPr>
              <a:xfrm>
                <a:off x="5264150" y="2425701"/>
                <a:ext cx="561975" cy="1016000"/>
              </a:xfrm>
              <a:custGeom>
                <a:avLst/>
                <a:gdLst>
                  <a:gd name="connsiteX0" fmla="*/ 0 w 568325"/>
                  <a:gd name="connsiteY0" fmla="*/ 854075 h 1012825"/>
                  <a:gd name="connsiteX1" fmla="*/ 301625 w 568325"/>
                  <a:gd name="connsiteY1" fmla="*/ 1012825 h 1012825"/>
                  <a:gd name="connsiteX2" fmla="*/ 568325 w 568325"/>
                  <a:gd name="connsiteY2" fmla="*/ 0 h 1012825"/>
                </a:gdLst>
                <a:ahLst/>
                <a:cxnLst>
                  <a:cxn ang="0">
                    <a:pos x="connsiteX0" y="connsiteY0"/>
                  </a:cxn>
                  <a:cxn ang="0">
                    <a:pos x="connsiteX1" y="connsiteY1"/>
                  </a:cxn>
                  <a:cxn ang="0">
                    <a:pos x="connsiteX2" y="connsiteY2"/>
                  </a:cxn>
                </a:cxnLst>
                <a:rect l="l" t="t" r="r" b="b"/>
                <a:pathLst>
                  <a:path w="568325" h="1012825">
                    <a:moveTo>
                      <a:pt x="0" y="854075"/>
                    </a:moveTo>
                    <a:lnTo>
                      <a:pt x="301625" y="1012825"/>
                    </a:lnTo>
                    <a:lnTo>
                      <a:pt x="56832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2" name="Rectangle 501">
                <a:extLst>
                  <a:ext uri="{FF2B5EF4-FFF2-40B4-BE49-F238E27FC236}">
                    <a16:creationId xmlns:a16="http://schemas.microsoft.com/office/drawing/2014/main" id="{03950BB8-3BA5-38D0-EA27-B7AAF7FD3B66}"/>
                  </a:ext>
                </a:extLst>
              </p:cNvPr>
              <p:cNvSpPr/>
              <p:nvPr/>
            </p:nvSpPr>
            <p:spPr>
              <a:xfrm>
                <a:off x="5248275"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3" name="Rectangle 502">
                <a:extLst>
                  <a:ext uri="{FF2B5EF4-FFF2-40B4-BE49-F238E27FC236}">
                    <a16:creationId xmlns:a16="http://schemas.microsoft.com/office/drawing/2014/main" id="{C9B9EE58-6DE8-7F1E-490B-63C5CBE197C1}"/>
                  </a:ext>
                </a:extLst>
              </p:cNvPr>
              <p:cNvSpPr/>
              <p:nvPr/>
            </p:nvSpPr>
            <p:spPr>
              <a:xfrm>
                <a:off x="5540375" y="34194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4" name="Rectangle 503">
                <a:extLst>
                  <a:ext uri="{FF2B5EF4-FFF2-40B4-BE49-F238E27FC236}">
                    <a16:creationId xmlns:a16="http://schemas.microsoft.com/office/drawing/2014/main" id="{FBA3435C-0CDE-96C8-CF6D-370FE2B7241F}"/>
                  </a:ext>
                </a:extLst>
              </p:cNvPr>
              <p:cNvSpPr/>
              <p:nvPr/>
            </p:nvSpPr>
            <p:spPr>
              <a:xfrm>
                <a:off x="5810250" y="24161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59" name="Group 58">
              <a:extLst>
                <a:ext uri="{FF2B5EF4-FFF2-40B4-BE49-F238E27FC236}">
                  <a16:creationId xmlns:a16="http://schemas.microsoft.com/office/drawing/2014/main" id="{36411E21-8876-AF67-1D7E-EC8791351194}"/>
                </a:ext>
              </a:extLst>
            </p:cNvPr>
            <p:cNvGrpSpPr/>
            <p:nvPr/>
          </p:nvGrpSpPr>
          <p:grpSpPr>
            <a:xfrm>
              <a:off x="7217881" y="4284923"/>
              <a:ext cx="904171" cy="146743"/>
              <a:chOff x="5245100" y="3079750"/>
              <a:chExt cx="1258951" cy="268351"/>
            </a:xfrm>
          </p:grpSpPr>
          <p:sp>
            <p:nvSpPr>
              <p:cNvPr id="495" name="Rectangle 494">
                <a:extLst>
                  <a:ext uri="{FF2B5EF4-FFF2-40B4-BE49-F238E27FC236}">
                    <a16:creationId xmlns:a16="http://schemas.microsoft.com/office/drawing/2014/main" id="{E798D026-B47B-DAC9-BC55-0B49CD03D789}"/>
                  </a:ext>
                </a:extLst>
              </p:cNvPr>
              <p:cNvSpPr/>
              <p:nvPr/>
            </p:nvSpPr>
            <p:spPr>
              <a:xfrm>
                <a:off x="5245100"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6" name="Rectangle 495">
                <a:extLst>
                  <a:ext uri="{FF2B5EF4-FFF2-40B4-BE49-F238E27FC236}">
                    <a16:creationId xmlns:a16="http://schemas.microsoft.com/office/drawing/2014/main" id="{CEC5BE40-197F-A576-7DAA-46803DFC4F01}"/>
                  </a:ext>
                </a:extLst>
              </p:cNvPr>
              <p:cNvSpPr/>
              <p:nvPr/>
            </p:nvSpPr>
            <p:spPr>
              <a:xfrm>
                <a:off x="5543550" y="31908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7" name="Rectangle 496">
                <a:extLst>
                  <a:ext uri="{FF2B5EF4-FFF2-40B4-BE49-F238E27FC236}">
                    <a16:creationId xmlns:a16="http://schemas.microsoft.com/office/drawing/2014/main" id="{B7F9FA07-AE85-EFE5-0D91-80EABFB88541}"/>
                  </a:ext>
                </a:extLst>
              </p:cNvPr>
              <p:cNvSpPr/>
              <p:nvPr/>
            </p:nvSpPr>
            <p:spPr>
              <a:xfrm>
                <a:off x="5864225" y="33115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8" name="Rectangle 497">
                <a:extLst>
                  <a:ext uri="{FF2B5EF4-FFF2-40B4-BE49-F238E27FC236}">
                    <a16:creationId xmlns:a16="http://schemas.microsoft.com/office/drawing/2014/main" id="{214C5499-8D58-B187-14F0-155D71506E98}"/>
                  </a:ext>
                </a:extLst>
              </p:cNvPr>
              <p:cNvSpPr/>
              <p:nvPr/>
            </p:nvSpPr>
            <p:spPr>
              <a:xfrm>
                <a:off x="6146800" y="30797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9" name="Oval 498">
                <a:extLst>
                  <a:ext uri="{FF2B5EF4-FFF2-40B4-BE49-F238E27FC236}">
                    <a16:creationId xmlns:a16="http://schemas.microsoft.com/office/drawing/2014/main" id="{EDCC76AD-3101-A712-9A00-3E3C15B177DF}"/>
                  </a:ext>
                </a:extLst>
              </p:cNvPr>
              <p:cNvSpPr/>
              <p:nvPr/>
            </p:nvSpPr>
            <p:spPr>
              <a:xfrm>
                <a:off x="6467475" y="3092450"/>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0" name="Freeform 264">
                <a:extLst>
                  <a:ext uri="{FF2B5EF4-FFF2-40B4-BE49-F238E27FC236}">
                    <a16:creationId xmlns:a16="http://schemas.microsoft.com/office/drawing/2014/main" id="{68174F1D-6DDB-5338-CFBC-08846287FAB8}"/>
                  </a:ext>
                </a:extLst>
              </p:cNvPr>
              <p:cNvSpPr/>
              <p:nvPr/>
            </p:nvSpPr>
            <p:spPr>
              <a:xfrm>
                <a:off x="5254625" y="3095625"/>
                <a:ext cx="1241425" cy="238125"/>
              </a:xfrm>
              <a:custGeom>
                <a:avLst/>
                <a:gdLst>
                  <a:gd name="connsiteX0" fmla="*/ 0 w 1241425"/>
                  <a:gd name="connsiteY0" fmla="*/ 187325 h 238125"/>
                  <a:gd name="connsiteX1" fmla="*/ 307975 w 1241425"/>
                  <a:gd name="connsiteY1" fmla="*/ 111125 h 238125"/>
                  <a:gd name="connsiteX2" fmla="*/ 625475 w 1241425"/>
                  <a:gd name="connsiteY2" fmla="*/ 238125 h 238125"/>
                  <a:gd name="connsiteX3" fmla="*/ 904875 w 1241425"/>
                  <a:gd name="connsiteY3" fmla="*/ 0 h 238125"/>
                  <a:gd name="connsiteX4" fmla="*/ 1241425 w 1241425"/>
                  <a:gd name="connsiteY4" fmla="*/ 19050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5" h="238125">
                    <a:moveTo>
                      <a:pt x="0" y="187325"/>
                    </a:moveTo>
                    <a:lnTo>
                      <a:pt x="307975" y="111125"/>
                    </a:lnTo>
                    <a:lnTo>
                      <a:pt x="625475" y="238125"/>
                    </a:lnTo>
                    <a:lnTo>
                      <a:pt x="904875" y="0"/>
                    </a:lnTo>
                    <a:lnTo>
                      <a:pt x="1241425" y="1905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0" name="Group 59">
              <a:extLst>
                <a:ext uri="{FF2B5EF4-FFF2-40B4-BE49-F238E27FC236}">
                  <a16:creationId xmlns:a16="http://schemas.microsoft.com/office/drawing/2014/main" id="{69A11BAC-5D7A-165B-4DCC-DF012B137840}"/>
                </a:ext>
              </a:extLst>
            </p:cNvPr>
            <p:cNvGrpSpPr/>
            <p:nvPr/>
          </p:nvGrpSpPr>
          <p:grpSpPr>
            <a:xfrm>
              <a:off x="7224721" y="4191168"/>
              <a:ext cx="673864" cy="216191"/>
              <a:chOff x="5254625" y="2908300"/>
              <a:chExt cx="938276" cy="395351"/>
            </a:xfrm>
          </p:grpSpPr>
          <p:sp>
            <p:nvSpPr>
              <p:cNvPr id="490" name="Freeform 271">
                <a:extLst>
                  <a:ext uri="{FF2B5EF4-FFF2-40B4-BE49-F238E27FC236}">
                    <a16:creationId xmlns:a16="http://schemas.microsoft.com/office/drawing/2014/main" id="{B4ECA4AE-7DDD-3CC1-BEBA-F4EB38FA5EE3}"/>
                  </a:ext>
                </a:extLst>
              </p:cNvPr>
              <p:cNvSpPr/>
              <p:nvPr/>
            </p:nvSpPr>
            <p:spPr>
              <a:xfrm>
                <a:off x="5267325" y="2921000"/>
                <a:ext cx="911225" cy="361950"/>
              </a:xfrm>
              <a:custGeom>
                <a:avLst/>
                <a:gdLst>
                  <a:gd name="connsiteX0" fmla="*/ 0 w 911225"/>
                  <a:gd name="connsiteY0" fmla="*/ 361950 h 361950"/>
                  <a:gd name="connsiteX1" fmla="*/ 298450 w 911225"/>
                  <a:gd name="connsiteY1" fmla="*/ 292100 h 361950"/>
                  <a:gd name="connsiteX2" fmla="*/ 587375 w 911225"/>
                  <a:gd name="connsiteY2" fmla="*/ 212725 h 361950"/>
                  <a:gd name="connsiteX3" fmla="*/ 911225 w 911225"/>
                  <a:gd name="connsiteY3" fmla="*/ 0 h 361950"/>
                </a:gdLst>
                <a:ahLst/>
                <a:cxnLst>
                  <a:cxn ang="0">
                    <a:pos x="connsiteX0" y="connsiteY0"/>
                  </a:cxn>
                  <a:cxn ang="0">
                    <a:pos x="connsiteX1" y="connsiteY1"/>
                  </a:cxn>
                  <a:cxn ang="0">
                    <a:pos x="connsiteX2" y="connsiteY2"/>
                  </a:cxn>
                  <a:cxn ang="0">
                    <a:pos x="connsiteX3" y="connsiteY3"/>
                  </a:cxn>
                </a:cxnLst>
                <a:rect l="l" t="t" r="r" b="b"/>
                <a:pathLst>
                  <a:path w="911225" h="361950">
                    <a:moveTo>
                      <a:pt x="0" y="361950"/>
                    </a:moveTo>
                    <a:lnTo>
                      <a:pt x="298450" y="292100"/>
                    </a:lnTo>
                    <a:lnTo>
                      <a:pt x="587375" y="212725"/>
                    </a:lnTo>
                    <a:lnTo>
                      <a:pt x="911225"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1" name="Rectangle 490">
                <a:extLst>
                  <a:ext uri="{FF2B5EF4-FFF2-40B4-BE49-F238E27FC236}">
                    <a16:creationId xmlns:a16="http://schemas.microsoft.com/office/drawing/2014/main" id="{905D6D76-03C2-E8EF-2B66-060747604317}"/>
                  </a:ext>
                </a:extLst>
              </p:cNvPr>
              <p:cNvSpPr/>
              <p:nvPr/>
            </p:nvSpPr>
            <p:spPr>
              <a:xfrm>
                <a:off x="5254625" y="326707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2" name="Rectangle 491">
                <a:extLst>
                  <a:ext uri="{FF2B5EF4-FFF2-40B4-BE49-F238E27FC236}">
                    <a16:creationId xmlns:a16="http://schemas.microsoft.com/office/drawing/2014/main" id="{5AF70A6E-A4EC-7D80-9523-C17AAD6B2D8D}"/>
                  </a:ext>
                </a:extLst>
              </p:cNvPr>
              <p:cNvSpPr/>
              <p:nvPr/>
            </p:nvSpPr>
            <p:spPr>
              <a:xfrm>
                <a:off x="5549423" y="3200972"/>
                <a:ext cx="36576" cy="36578"/>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3" name="Rectangle 492">
                <a:extLst>
                  <a:ext uri="{FF2B5EF4-FFF2-40B4-BE49-F238E27FC236}">
                    <a16:creationId xmlns:a16="http://schemas.microsoft.com/office/drawing/2014/main" id="{AE97852E-8448-C0A1-EDBF-43A8161C6387}"/>
                  </a:ext>
                </a:extLst>
              </p:cNvPr>
              <p:cNvSpPr/>
              <p:nvPr/>
            </p:nvSpPr>
            <p:spPr>
              <a:xfrm>
                <a:off x="5826125" y="311467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4" name="Rectangle 493">
                <a:extLst>
                  <a:ext uri="{FF2B5EF4-FFF2-40B4-BE49-F238E27FC236}">
                    <a16:creationId xmlns:a16="http://schemas.microsoft.com/office/drawing/2014/main" id="{735884E1-8CB2-9CE8-9559-B274C2137436}"/>
                  </a:ext>
                </a:extLst>
              </p:cNvPr>
              <p:cNvSpPr/>
              <p:nvPr/>
            </p:nvSpPr>
            <p:spPr>
              <a:xfrm>
                <a:off x="6156325" y="29083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1" name="Group 60">
              <a:extLst>
                <a:ext uri="{FF2B5EF4-FFF2-40B4-BE49-F238E27FC236}">
                  <a16:creationId xmlns:a16="http://schemas.microsoft.com/office/drawing/2014/main" id="{F985A397-80E0-105A-191A-6390A5D4F975}"/>
                </a:ext>
              </a:extLst>
            </p:cNvPr>
            <p:cNvGrpSpPr/>
            <p:nvPr/>
          </p:nvGrpSpPr>
          <p:grpSpPr>
            <a:xfrm>
              <a:off x="7217881" y="4291868"/>
              <a:ext cx="245174" cy="110283"/>
              <a:chOff x="5245100" y="3092450"/>
              <a:chExt cx="341376" cy="201676"/>
            </a:xfrm>
          </p:grpSpPr>
          <p:sp>
            <p:nvSpPr>
              <p:cNvPr id="487" name="Freeform 277">
                <a:extLst>
                  <a:ext uri="{FF2B5EF4-FFF2-40B4-BE49-F238E27FC236}">
                    <a16:creationId xmlns:a16="http://schemas.microsoft.com/office/drawing/2014/main" id="{F273F6EB-EE8E-433D-6EAE-11549E358F49}"/>
                  </a:ext>
                </a:extLst>
              </p:cNvPr>
              <p:cNvSpPr/>
              <p:nvPr/>
            </p:nvSpPr>
            <p:spPr>
              <a:xfrm>
                <a:off x="5267325" y="3111500"/>
                <a:ext cx="304800" cy="165100"/>
              </a:xfrm>
              <a:custGeom>
                <a:avLst/>
                <a:gdLst>
                  <a:gd name="connsiteX0" fmla="*/ 0 w 304800"/>
                  <a:gd name="connsiteY0" fmla="*/ 165100 h 165100"/>
                  <a:gd name="connsiteX1" fmla="*/ 304800 w 304800"/>
                  <a:gd name="connsiteY1" fmla="*/ 0 h 165100"/>
                </a:gdLst>
                <a:ahLst/>
                <a:cxnLst>
                  <a:cxn ang="0">
                    <a:pos x="connsiteX0" y="connsiteY0"/>
                  </a:cxn>
                  <a:cxn ang="0">
                    <a:pos x="connsiteX1" y="connsiteY1"/>
                  </a:cxn>
                </a:cxnLst>
                <a:rect l="l" t="t" r="r" b="b"/>
                <a:pathLst>
                  <a:path w="304800" h="165100">
                    <a:moveTo>
                      <a:pt x="0" y="165100"/>
                    </a:moveTo>
                    <a:lnTo>
                      <a:pt x="304800"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8" name="Rectangle 487">
                <a:extLst>
                  <a:ext uri="{FF2B5EF4-FFF2-40B4-BE49-F238E27FC236}">
                    <a16:creationId xmlns:a16="http://schemas.microsoft.com/office/drawing/2014/main" id="{E5D07DD6-A5C9-1126-B59B-CB918EACB8DC}"/>
                  </a:ext>
                </a:extLst>
              </p:cNvPr>
              <p:cNvSpPr/>
              <p:nvPr/>
            </p:nvSpPr>
            <p:spPr>
              <a:xfrm>
                <a:off x="5245100" y="325755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9" name="Oval 488">
                <a:extLst>
                  <a:ext uri="{FF2B5EF4-FFF2-40B4-BE49-F238E27FC236}">
                    <a16:creationId xmlns:a16="http://schemas.microsoft.com/office/drawing/2014/main" id="{EAD405F6-381A-751B-9C23-5BBD4B4BBC0D}"/>
                  </a:ext>
                </a:extLst>
              </p:cNvPr>
              <p:cNvSpPr/>
              <p:nvPr/>
            </p:nvSpPr>
            <p:spPr>
              <a:xfrm>
                <a:off x="5549900" y="3092450"/>
                <a:ext cx="36576" cy="36576"/>
              </a:xfrm>
              <a:prstGeom prst="ellipse">
                <a:avLst/>
              </a:prstGeom>
              <a:solidFill>
                <a:srgbClr val="D60093"/>
              </a:solidFill>
              <a:ln w="12700" cap="flat" cmpd="sng" algn="ctr">
                <a:solidFill>
                  <a:srgbClr val="990099"/>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2" name="Group 61">
              <a:extLst>
                <a:ext uri="{FF2B5EF4-FFF2-40B4-BE49-F238E27FC236}">
                  <a16:creationId xmlns:a16="http://schemas.microsoft.com/office/drawing/2014/main" id="{F7617D11-5E78-DD93-8DDC-F79EBD95D1FC}"/>
                </a:ext>
              </a:extLst>
            </p:cNvPr>
            <p:cNvGrpSpPr/>
            <p:nvPr/>
          </p:nvGrpSpPr>
          <p:grpSpPr>
            <a:xfrm>
              <a:off x="7222441" y="4206794"/>
              <a:ext cx="240613" cy="197093"/>
              <a:chOff x="5248275" y="2943225"/>
              <a:chExt cx="335026" cy="360426"/>
            </a:xfrm>
          </p:grpSpPr>
          <p:sp>
            <p:nvSpPr>
              <p:cNvPr id="484" name="Freeform 281">
                <a:extLst>
                  <a:ext uri="{FF2B5EF4-FFF2-40B4-BE49-F238E27FC236}">
                    <a16:creationId xmlns:a16="http://schemas.microsoft.com/office/drawing/2014/main" id="{165B68F7-E89B-B845-DDD2-369942F50EF8}"/>
                  </a:ext>
                </a:extLst>
              </p:cNvPr>
              <p:cNvSpPr/>
              <p:nvPr/>
            </p:nvSpPr>
            <p:spPr>
              <a:xfrm>
                <a:off x="5267325" y="2959100"/>
                <a:ext cx="301625" cy="333375"/>
              </a:xfrm>
              <a:custGeom>
                <a:avLst/>
                <a:gdLst>
                  <a:gd name="connsiteX0" fmla="*/ 0 w 301625"/>
                  <a:gd name="connsiteY0" fmla="*/ 333375 h 333375"/>
                  <a:gd name="connsiteX1" fmla="*/ 301625 w 301625"/>
                  <a:gd name="connsiteY1" fmla="*/ 0 h 333375"/>
                </a:gdLst>
                <a:ahLst/>
                <a:cxnLst>
                  <a:cxn ang="0">
                    <a:pos x="connsiteX0" y="connsiteY0"/>
                  </a:cxn>
                  <a:cxn ang="0">
                    <a:pos x="connsiteX1" y="connsiteY1"/>
                  </a:cxn>
                </a:cxnLst>
                <a:rect l="l" t="t" r="r" b="b"/>
                <a:pathLst>
                  <a:path w="301625" h="333375">
                    <a:moveTo>
                      <a:pt x="0" y="333375"/>
                    </a:moveTo>
                    <a:lnTo>
                      <a:pt x="30162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5" name="Rectangle 484">
                <a:extLst>
                  <a:ext uri="{FF2B5EF4-FFF2-40B4-BE49-F238E27FC236}">
                    <a16:creationId xmlns:a16="http://schemas.microsoft.com/office/drawing/2014/main" id="{6F03DBD5-C9CF-9267-7A8A-527ED35E27C6}"/>
                  </a:ext>
                </a:extLst>
              </p:cNvPr>
              <p:cNvSpPr/>
              <p:nvPr/>
            </p:nvSpPr>
            <p:spPr>
              <a:xfrm>
                <a:off x="5248275"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6" name="Oval 485">
                <a:extLst>
                  <a:ext uri="{FF2B5EF4-FFF2-40B4-BE49-F238E27FC236}">
                    <a16:creationId xmlns:a16="http://schemas.microsoft.com/office/drawing/2014/main" id="{DE202EFE-2F20-4C8A-590C-84476FB0C8F9}"/>
                  </a:ext>
                </a:extLst>
              </p:cNvPr>
              <p:cNvSpPr/>
              <p:nvPr/>
            </p:nvSpPr>
            <p:spPr>
              <a:xfrm>
                <a:off x="5546725" y="2943225"/>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3" name="Group 62">
              <a:extLst>
                <a:ext uri="{FF2B5EF4-FFF2-40B4-BE49-F238E27FC236}">
                  <a16:creationId xmlns:a16="http://schemas.microsoft.com/office/drawing/2014/main" id="{2A62E28E-D69F-003F-DFC4-3BF67E693BA0}"/>
                </a:ext>
              </a:extLst>
            </p:cNvPr>
            <p:cNvGrpSpPr/>
            <p:nvPr/>
          </p:nvGrpSpPr>
          <p:grpSpPr>
            <a:xfrm>
              <a:off x="7215624" y="4195482"/>
              <a:ext cx="220125" cy="210141"/>
              <a:chOff x="5241925" y="2916189"/>
              <a:chExt cx="306497" cy="384287"/>
            </a:xfrm>
          </p:grpSpPr>
          <p:sp>
            <p:nvSpPr>
              <p:cNvPr id="481" name="Rectangle 480">
                <a:extLst>
                  <a:ext uri="{FF2B5EF4-FFF2-40B4-BE49-F238E27FC236}">
                    <a16:creationId xmlns:a16="http://schemas.microsoft.com/office/drawing/2014/main" id="{C22CF2EC-4EF0-CE3A-148F-760CF78E2282}"/>
                  </a:ext>
                </a:extLst>
              </p:cNvPr>
              <p:cNvSpPr/>
              <p:nvPr/>
            </p:nvSpPr>
            <p:spPr>
              <a:xfrm>
                <a:off x="5511846" y="2916189"/>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2" name="Freeform 285">
                <a:extLst>
                  <a:ext uri="{FF2B5EF4-FFF2-40B4-BE49-F238E27FC236}">
                    <a16:creationId xmlns:a16="http://schemas.microsoft.com/office/drawing/2014/main" id="{E40066E1-6852-4783-7C32-1D522DAE7E86}"/>
                  </a:ext>
                </a:extLst>
              </p:cNvPr>
              <p:cNvSpPr/>
              <p:nvPr/>
            </p:nvSpPr>
            <p:spPr>
              <a:xfrm>
                <a:off x="5257800" y="2933700"/>
                <a:ext cx="279400" cy="349250"/>
              </a:xfrm>
              <a:custGeom>
                <a:avLst/>
                <a:gdLst>
                  <a:gd name="connsiteX0" fmla="*/ 0 w 279400"/>
                  <a:gd name="connsiteY0" fmla="*/ 349250 h 349250"/>
                  <a:gd name="connsiteX1" fmla="*/ 279400 w 279400"/>
                  <a:gd name="connsiteY1" fmla="*/ 0 h 349250"/>
                </a:gdLst>
                <a:ahLst/>
                <a:cxnLst>
                  <a:cxn ang="0">
                    <a:pos x="connsiteX0" y="connsiteY0"/>
                  </a:cxn>
                  <a:cxn ang="0">
                    <a:pos x="connsiteX1" y="connsiteY1"/>
                  </a:cxn>
                </a:cxnLst>
                <a:rect l="l" t="t" r="r" b="b"/>
                <a:pathLst>
                  <a:path w="279400" h="349250">
                    <a:moveTo>
                      <a:pt x="0" y="349250"/>
                    </a:moveTo>
                    <a:lnTo>
                      <a:pt x="279400"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3" name="Rectangle 482">
                <a:extLst>
                  <a:ext uri="{FF2B5EF4-FFF2-40B4-BE49-F238E27FC236}">
                    <a16:creationId xmlns:a16="http://schemas.microsoft.com/office/drawing/2014/main" id="{09B78692-F92E-3307-EE19-71FF8E7D8F80}"/>
                  </a:ext>
                </a:extLst>
              </p:cNvPr>
              <p:cNvSpPr/>
              <p:nvPr/>
            </p:nvSpPr>
            <p:spPr>
              <a:xfrm>
                <a:off x="5241925" y="32639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4" name="Group 63">
              <a:extLst>
                <a:ext uri="{FF2B5EF4-FFF2-40B4-BE49-F238E27FC236}">
                  <a16:creationId xmlns:a16="http://schemas.microsoft.com/office/drawing/2014/main" id="{ED1A8A62-1FBD-DBD6-6052-7A7F306E5463}"/>
                </a:ext>
              </a:extLst>
            </p:cNvPr>
            <p:cNvGrpSpPr/>
            <p:nvPr/>
          </p:nvGrpSpPr>
          <p:grpSpPr>
            <a:xfrm>
              <a:off x="7215600" y="4116512"/>
              <a:ext cx="450398" cy="287375"/>
              <a:chOff x="5241925" y="2771775"/>
              <a:chExt cx="627126" cy="525526"/>
            </a:xfrm>
          </p:grpSpPr>
          <p:sp>
            <p:nvSpPr>
              <p:cNvPr id="476" name="Freeform 289">
                <a:extLst>
                  <a:ext uri="{FF2B5EF4-FFF2-40B4-BE49-F238E27FC236}">
                    <a16:creationId xmlns:a16="http://schemas.microsoft.com/office/drawing/2014/main" id="{20D8B3EA-47AB-4F82-B70E-DE170B4832D5}"/>
                  </a:ext>
                </a:extLst>
              </p:cNvPr>
              <p:cNvSpPr/>
              <p:nvPr/>
            </p:nvSpPr>
            <p:spPr>
              <a:xfrm>
                <a:off x="5257800" y="2787650"/>
                <a:ext cx="596900" cy="488950"/>
              </a:xfrm>
              <a:custGeom>
                <a:avLst/>
                <a:gdLst>
                  <a:gd name="connsiteX0" fmla="*/ 0 w 596900"/>
                  <a:gd name="connsiteY0" fmla="*/ 488950 h 488950"/>
                  <a:gd name="connsiteX1" fmla="*/ 263525 w 596900"/>
                  <a:gd name="connsiteY1" fmla="*/ 92075 h 488950"/>
                  <a:gd name="connsiteX2" fmla="*/ 330200 w 596900"/>
                  <a:gd name="connsiteY2" fmla="*/ 0 h 488950"/>
                  <a:gd name="connsiteX3" fmla="*/ 596900 w 596900"/>
                  <a:gd name="connsiteY3" fmla="*/ 158750 h 488950"/>
                </a:gdLst>
                <a:ahLst/>
                <a:cxnLst>
                  <a:cxn ang="0">
                    <a:pos x="connsiteX0" y="connsiteY0"/>
                  </a:cxn>
                  <a:cxn ang="0">
                    <a:pos x="connsiteX1" y="connsiteY1"/>
                  </a:cxn>
                  <a:cxn ang="0">
                    <a:pos x="connsiteX2" y="connsiteY2"/>
                  </a:cxn>
                  <a:cxn ang="0">
                    <a:pos x="connsiteX3" y="connsiteY3"/>
                  </a:cxn>
                </a:cxnLst>
                <a:rect l="l" t="t" r="r" b="b"/>
                <a:pathLst>
                  <a:path w="596900" h="488950">
                    <a:moveTo>
                      <a:pt x="0" y="488950"/>
                    </a:moveTo>
                    <a:lnTo>
                      <a:pt x="263525" y="92075"/>
                    </a:lnTo>
                    <a:lnTo>
                      <a:pt x="330200" y="0"/>
                    </a:lnTo>
                    <a:lnTo>
                      <a:pt x="596900" y="15875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95454"/>
                  </a:solidFill>
                  <a:effectLst/>
                  <a:uLnTx/>
                  <a:uFillTx/>
                  <a:latin typeface="Trebuchet MS" panose="020B0603020202020204"/>
                  <a:ea typeface="+mn-ea"/>
                  <a:cs typeface="Arial" charset="0"/>
                </a:endParaRPr>
              </a:p>
            </p:txBody>
          </p:sp>
          <p:sp>
            <p:nvSpPr>
              <p:cNvPr id="477" name="Rectangle 476">
                <a:extLst>
                  <a:ext uri="{FF2B5EF4-FFF2-40B4-BE49-F238E27FC236}">
                    <a16:creationId xmlns:a16="http://schemas.microsoft.com/office/drawing/2014/main" id="{DE302720-B899-81B1-834A-E53D3D197208}"/>
                  </a:ext>
                </a:extLst>
              </p:cNvPr>
              <p:cNvSpPr/>
              <p:nvPr/>
            </p:nvSpPr>
            <p:spPr>
              <a:xfrm>
                <a:off x="5241925" y="32607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8" name="Rectangle 477">
                <a:extLst>
                  <a:ext uri="{FF2B5EF4-FFF2-40B4-BE49-F238E27FC236}">
                    <a16:creationId xmlns:a16="http://schemas.microsoft.com/office/drawing/2014/main" id="{ED616D1A-8B13-C160-0FA6-FD8C7E83360A}"/>
                  </a:ext>
                </a:extLst>
              </p:cNvPr>
              <p:cNvSpPr/>
              <p:nvPr/>
            </p:nvSpPr>
            <p:spPr>
              <a:xfrm>
                <a:off x="5502275" y="28638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9" name="Oval 478">
                <a:extLst>
                  <a:ext uri="{FF2B5EF4-FFF2-40B4-BE49-F238E27FC236}">
                    <a16:creationId xmlns:a16="http://schemas.microsoft.com/office/drawing/2014/main" id="{F1D6D07B-64EF-CEED-1C66-26C4943F91A4}"/>
                  </a:ext>
                </a:extLst>
              </p:cNvPr>
              <p:cNvSpPr/>
              <p:nvPr/>
            </p:nvSpPr>
            <p:spPr>
              <a:xfrm>
                <a:off x="5572125" y="2771775"/>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0" name="Oval 479">
                <a:extLst>
                  <a:ext uri="{FF2B5EF4-FFF2-40B4-BE49-F238E27FC236}">
                    <a16:creationId xmlns:a16="http://schemas.microsoft.com/office/drawing/2014/main" id="{5F6E0524-5801-6C8C-8F7E-2A49A6F381D6}"/>
                  </a:ext>
                </a:extLst>
              </p:cNvPr>
              <p:cNvSpPr/>
              <p:nvPr/>
            </p:nvSpPr>
            <p:spPr>
              <a:xfrm>
                <a:off x="5832475" y="2927350"/>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5" name="Group 64">
              <a:extLst>
                <a:ext uri="{FF2B5EF4-FFF2-40B4-BE49-F238E27FC236}">
                  <a16:creationId xmlns:a16="http://schemas.microsoft.com/office/drawing/2014/main" id="{FB92DB34-EF5D-093B-765C-910BFB34363A}"/>
                </a:ext>
              </a:extLst>
            </p:cNvPr>
            <p:cNvGrpSpPr/>
            <p:nvPr/>
          </p:nvGrpSpPr>
          <p:grpSpPr>
            <a:xfrm>
              <a:off x="7215600" y="4057481"/>
              <a:ext cx="272538" cy="351614"/>
              <a:chOff x="5241925" y="2663825"/>
              <a:chExt cx="379476" cy="643001"/>
            </a:xfrm>
          </p:grpSpPr>
          <p:sp>
            <p:nvSpPr>
              <p:cNvPr id="473" name="Freeform 295">
                <a:extLst>
                  <a:ext uri="{FF2B5EF4-FFF2-40B4-BE49-F238E27FC236}">
                    <a16:creationId xmlns:a16="http://schemas.microsoft.com/office/drawing/2014/main" id="{AAF29370-CDEC-3E62-046F-ABBC8355BA70}"/>
                  </a:ext>
                </a:extLst>
              </p:cNvPr>
              <p:cNvSpPr/>
              <p:nvPr/>
            </p:nvSpPr>
            <p:spPr>
              <a:xfrm>
                <a:off x="5264150" y="2676525"/>
                <a:ext cx="339725" cy="606425"/>
              </a:xfrm>
              <a:custGeom>
                <a:avLst/>
                <a:gdLst>
                  <a:gd name="connsiteX0" fmla="*/ 0 w 339725"/>
                  <a:gd name="connsiteY0" fmla="*/ 606425 h 606425"/>
                  <a:gd name="connsiteX1" fmla="*/ 339725 w 339725"/>
                  <a:gd name="connsiteY1" fmla="*/ 0 h 606425"/>
                </a:gdLst>
                <a:ahLst/>
                <a:cxnLst>
                  <a:cxn ang="0">
                    <a:pos x="connsiteX0" y="connsiteY0"/>
                  </a:cxn>
                  <a:cxn ang="0">
                    <a:pos x="connsiteX1" y="connsiteY1"/>
                  </a:cxn>
                </a:cxnLst>
                <a:rect l="l" t="t" r="r" b="b"/>
                <a:pathLst>
                  <a:path w="339725" h="606425">
                    <a:moveTo>
                      <a:pt x="0" y="606425"/>
                    </a:moveTo>
                    <a:lnTo>
                      <a:pt x="33972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4" name="Rectangle 473">
                <a:extLst>
                  <a:ext uri="{FF2B5EF4-FFF2-40B4-BE49-F238E27FC236}">
                    <a16:creationId xmlns:a16="http://schemas.microsoft.com/office/drawing/2014/main" id="{1B1FD078-CA43-D12A-5FB2-58907BB203EF}"/>
                  </a:ext>
                </a:extLst>
              </p:cNvPr>
              <p:cNvSpPr/>
              <p:nvPr/>
            </p:nvSpPr>
            <p:spPr>
              <a:xfrm>
                <a:off x="5241925" y="32702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5" name="Oval 474">
                <a:extLst>
                  <a:ext uri="{FF2B5EF4-FFF2-40B4-BE49-F238E27FC236}">
                    <a16:creationId xmlns:a16="http://schemas.microsoft.com/office/drawing/2014/main" id="{A3D4E93E-6D19-6BB3-8E32-1D9EA48C536B}"/>
                  </a:ext>
                </a:extLst>
              </p:cNvPr>
              <p:cNvSpPr/>
              <p:nvPr/>
            </p:nvSpPr>
            <p:spPr>
              <a:xfrm>
                <a:off x="5584825" y="2663825"/>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6" name="Group 65">
              <a:extLst>
                <a:ext uri="{FF2B5EF4-FFF2-40B4-BE49-F238E27FC236}">
                  <a16:creationId xmlns:a16="http://schemas.microsoft.com/office/drawing/2014/main" id="{D3F94358-B72E-3DA9-645A-E235687801B7}"/>
                </a:ext>
              </a:extLst>
            </p:cNvPr>
            <p:cNvGrpSpPr/>
            <p:nvPr/>
          </p:nvGrpSpPr>
          <p:grpSpPr>
            <a:xfrm>
              <a:off x="7220161" y="4097414"/>
              <a:ext cx="220091" cy="306474"/>
              <a:chOff x="5248275" y="2736850"/>
              <a:chExt cx="306451" cy="560451"/>
            </a:xfrm>
          </p:grpSpPr>
          <p:sp>
            <p:nvSpPr>
              <p:cNvPr id="470" name="Freeform 299">
                <a:extLst>
                  <a:ext uri="{FF2B5EF4-FFF2-40B4-BE49-F238E27FC236}">
                    <a16:creationId xmlns:a16="http://schemas.microsoft.com/office/drawing/2014/main" id="{36CC20F7-0FC8-74ED-096C-CAFDE012C7F6}"/>
                  </a:ext>
                </a:extLst>
              </p:cNvPr>
              <p:cNvSpPr/>
              <p:nvPr/>
            </p:nvSpPr>
            <p:spPr>
              <a:xfrm>
                <a:off x="5264150" y="2755900"/>
                <a:ext cx="276225" cy="533400"/>
              </a:xfrm>
              <a:custGeom>
                <a:avLst/>
                <a:gdLst>
                  <a:gd name="connsiteX0" fmla="*/ 0 w 276225"/>
                  <a:gd name="connsiteY0" fmla="*/ 533400 h 533400"/>
                  <a:gd name="connsiteX1" fmla="*/ 276225 w 276225"/>
                  <a:gd name="connsiteY1" fmla="*/ 0 h 533400"/>
                </a:gdLst>
                <a:ahLst/>
                <a:cxnLst>
                  <a:cxn ang="0">
                    <a:pos x="connsiteX0" y="connsiteY0"/>
                  </a:cxn>
                  <a:cxn ang="0">
                    <a:pos x="connsiteX1" y="connsiteY1"/>
                  </a:cxn>
                </a:cxnLst>
                <a:rect l="l" t="t" r="r" b="b"/>
                <a:pathLst>
                  <a:path w="276225" h="533400">
                    <a:moveTo>
                      <a:pt x="0" y="533400"/>
                    </a:moveTo>
                    <a:lnTo>
                      <a:pt x="27622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1" name="Rectangle 470">
                <a:extLst>
                  <a:ext uri="{FF2B5EF4-FFF2-40B4-BE49-F238E27FC236}">
                    <a16:creationId xmlns:a16="http://schemas.microsoft.com/office/drawing/2014/main" id="{7E491A23-6D0C-4571-3D01-87D7A08C1DA9}"/>
                  </a:ext>
                </a:extLst>
              </p:cNvPr>
              <p:cNvSpPr/>
              <p:nvPr/>
            </p:nvSpPr>
            <p:spPr>
              <a:xfrm>
                <a:off x="5248275" y="32607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2" name="Oval 471">
                <a:extLst>
                  <a:ext uri="{FF2B5EF4-FFF2-40B4-BE49-F238E27FC236}">
                    <a16:creationId xmlns:a16="http://schemas.microsoft.com/office/drawing/2014/main" id="{1AA1FA6A-E6ED-2AAB-EB79-EA1004F3BCB5}"/>
                  </a:ext>
                </a:extLst>
              </p:cNvPr>
              <p:cNvSpPr/>
              <p:nvPr/>
            </p:nvSpPr>
            <p:spPr>
              <a:xfrm>
                <a:off x="5518150" y="2736850"/>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7" name="Group 66">
              <a:extLst>
                <a:ext uri="{FF2B5EF4-FFF2-40B4-BE49-F238E27FC236}">
                  <a16:creationId xmlns:a16="http://schemas.microsoft.com/office/drawing/2014/main" id="{B27612D6-8751-E143-7E00-DAB9ED51729F}"/>
                </a:ext>
              </a:extLst>
            </p:cNvPr>
            <p:cNvGrpSpPr/>
            <p:nvPr/>
          </p:nvGrpSpPr>
          <p:grpSpPr>
            <a:xfrm>
              <a:off x="7220161" y="4015813"/>
              <a:ext cx="245174" cy="388074"/>
              <a:chOff x="5248275" y="2587625"/>
              <a:chExt cx="341376" cy="709676"/>
            </a:xfrm>
          </p:grpSpPr>
          <p:sp>
            <p:nvSpPr>
              <p:cNvPr id="467" name="Freeform 303">
                <a:extLst>
                  <a:ext uri="{FF2B5EF4-FFF2-40B4-BE49-F238E27FC236}">
                    <a16:creationId xmlns:a16="http://schemas.microsoft.com/office/drawing/2014/main" id="{8488BC4C-F880-FF0A-A8F9-4691EA93334D}"/>
                  </a:ext>
                </a:extLst>
              </p:cNvPr>
              <p:cNvSpPr/>
              <p:nvPr/>
            </p:nvSpPr>
            <p:spPr>
              <a:xfrm>
                <a:off x="5264150" y="2606675"/>
                <a:ext cx="304800" cy="676275"/>
              </a:xfrm>
              <a:custGeom>
                <a:avLst/>
                <a:gdLst>
                  <a:gd name="connsiteX0" fmla="*/ 0 w 304800"/>
                  <a:gd name="connsiteY0" fmla="*/ 676275 h 676275"/>
                  <a:gd name="connsiteX1" fmla="*/ 304800 w 304800"/>
                  <a:gd name="connsiteY1" fmla="*/ 0 h 676275"/>
                </a:gdLst>
                <a:ahLst/>
                <a:cxnLst>
                  <a:cxn ang="0">
                    <a:pos x="connsiteX0" y="connsiteY0"/>
                  </a:cxn>
                  <a:cxn ang="0">
                    <a:pos x="connsiteX1" y="connsiteY1"/>
                  </a:cxn>
                </a:cxnLst>
                <a:rect l="l" t="t" r="r" b="b"/>
                <a:pathLst>
                  <a:path w="304800" h="676275">
                    <a:moveTo>
                      <a:pt x="0" y="676275"/>
                    </a:moveTo>
                    <a:lnTo>
                      <a:pt x="304800"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8" name="Rectangle 467">
                <a:extLst>
                  <a:ext uri="{FF2B5EF4-FFF2-40B4-BE49-F238E27FC236}">
                    <a16:creationId xmlns:a16="http://schemas.microsoft.com/office/drawing/2014/main" id="{6EFB6C02-F597-03DC-6CFB-1E0E25F0D9C0}"/>
                  </a:ext>
                </a:extLst>
              </p:cNvPr>
              <p:cNvSpPr/>
              <p:nvPr/>
            </p:nvSpPr>
            <p:spPr>
              <a:xfrm>
                <a:off x="5248275" y="32607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9" name="Rectangle 468">
                <a:extLst>
                  <a:ext uri="{FF2B5EF4-FFF2-40B4-BE49-F238E27FC236}">
                    <a16:creationId xmlns:a16="http://schemas.microsoft.com/office/drawing/2014/main" id="{2FEEF1ED-B54B-982D-E35E-D0CDADC02B68}"/>
                  </a:ext>
                </a:extLst>
              </p:cNvPr>
              <p:cNvSpPr/>
              <p:nvPr/>
            </p:nvSpPr>
            <p:spPr>
              <a:xfrm>
                <a:off x="5553075" y="25876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8" name="Group 67">
              <a:extLst>
                <a:ext uri="{FF2B5EF4-FFF2-40B4-BE49-F238E27FC236}">
                  <a16:creationId xmlns:a16="http://schemas.microsoft.com/office/drawing/2014/main" id="{1DD1200E-EF6A-6220-6DA0-86A7B1C1E231}"/>
                </a:ext>
              </a:extLst>
            </p:cNvPr>
            <p:cNvGrpSpPr/>
            <p:nvPr/>
          </p:nvGrpSpPr>
          <p:grpSpPr>
            <a:xfrm>
              <a:off x="7217881" y="3817887"/>
              <a:ext cx="247454" cy="587737"/>
              <a:chOff x="5245100" y="2225675"/>
              <a:chExt cx="344551" cy="1074801"/>
            </a:xfrm>
          </p:grpSpPr>
          <p:sp>
            <p:nvSpPr>
              <p:cNvPr id="464" name="Freeform 307">
                <a:extLst>
                  <a:ext uri="{FF2B5EF4-FFF2-40B4-BE49-F238E27FC236}">
                    <a16:creationId xmlns:a16="http://schemas.microsoft.com/office/drawing/2014/main" id="{65D371E6-9207-7E00-0220-DD05EA41BA5C}"/>
                  </a:ext>
                </a:extLst>
              </p:cNvPr>
              <p:cNvSpPr/>
              <p:nvPr/>
            </p:nvSpPr>
            <p:spPr>
              <a:xfrm>
                <a:off x="5264150" y="2241550"/>
                <a:ext cx="307975" cy="1041400"/>
              </a:xfrm>
              <a:custGeom>
                <a:avLst/>
                <a:gdLst>
                  <a:gd name="connsiteX0" fmla="*/ 0 w 307975"/>
                  <a:gd name="connsiteY0" fmla="*/ 1041400 h 1041400"/>
                  <a:gd name="connsiteX1" fmla="*/ 307975 w 307975"/>
                  <a:gd name="connsiteY1" fmla="*/ 0 h 1041400"/>
                </a:gdLst>
                <a:ahLst/>
                <a:cxnLst>
                  <a:cxn ang="0">
                    <a:pos x="connsiteX0" y="connsiteY0"/>
                  </a:cxn>
                  <a:cxn ang="0">
                    <a:pos x="connsiteX1" y="connsiteY1"/>
                  </a:cxn>
                </a:cxnLst>
                <a:rect l="l" t="t" r="r" b="b"/>
                <a:pathLst>
                  <a:path w="307975" h="1041400">
                    <a:moveTo>
                      <a:pt x="0" y="1041400"/>
                    </a:moveTo>
                    <a:lnTo>
                      <a:pt x="30797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5" name="Rectangle 464">
                <a:extLst>
                  <a:ext uri="{FF2B5EF4-FFF2-40B4-BE49-F238E27FC236}">
                    <a16:creationId xmlns:a16="http://schemas.microsoft.com/office/drawing/2014/main" id="{8D244D78-565C-E3F5-9CB2-AD7DE197DC2D}"/>
                  </a:ext>
                </a:extLst>
              </p:cNvPr>
              <p:cNvSpPr/>
              <p:nvPr/>
            </p:nvSpPr>
            <p:spPr>
              <a:xfrm>
                <a:off x="5245100"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6" name="Oval 465">
                <a:extLst>
                  <a:ext uri="{FF2B5EF4-FFF2-40B4-BE49-F238E27FC236}">
                    <a16:creationId xmlns:a16="http://schemas.microsoft.com/office/drawing/2014/main" id="{65ADCC25-4B6C-A4ED-1AA8-3DF4A9354072}"/>
                  </a:ext>
                </a:extLst>
              </p:cNvPr>
              <p:cNvSpPr/>
              <p:nvPr/>
            </p:nvSpPr>
            <p:spPr>
              <a:xfrm>
                <a:off x="5553075" y="2225675"/>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9" name="Group 68">
              <a:extLst>
                <a:ext uri="{FF2B5EF4-FFF2-40B4-BE49-F238E27FC236}">
                  <a16:creationId xmlns:a16="http://schemas.microsoft.com/office/drawing/2014/main" id="{8186FDFA-C9C9-82E4-E040-D74DE6798795}"/>
                </a:ext>
              </a:extLst>
            </p:cNvPr>
            <p:cNvGrpSpPr/>
            <p:nvPr/>
          </p:nvGrpSpPr>
          <p:grpSpPr>
            <a:xfrm>
              <a:off x="7213320" y="3489746"/>
              <a:ext cx="405887" cy="915877"/>
              <a:chOff x="5238750" y="1625600"/>
              <a:chExt cx="565150" cy="1674876"/>
            </a:xfrm>
          </p:grpSpPr>
          <p:sp>
            <p:nvSpPr>
              <p:cNvPr id="461" name="Freeform 311">
                <a:extLst>
                  <a:ext uri="{FF2B5EF4-FFF2-40B4-BE49-F238E27FC236}">
                    <a16:creationId xmlns:a16="http://schemas.microsoft.com/office/drawing/2014/main" id="{A25888B1-51FF-4859-7323-EE4B1FD47145}"/>
                  </a:ext>
                </a:extLst>
              </p:cNvPr>
              <p:cNvSpPr/>
              <p:nvPr/>
            </p:nvSpPr>
            <p:spPr>
              <a:xfrm>
                <a:off x="5264150" y="1625600"/>
                <a:ext cx="539750" cy="1654175"/>
              </a:xfrm>
              <a:custGeom>
                <a:avLst/>
                <a:gdLst>
                  <a:gd name="connsiteX0" fmla="*/ 0 w 539750"/>
                  <a:gd name="connsiteY0" fmla="*/ 1654175 h 1654175"/>
                  <a:gd name="connsiteX1" fmla="*/ 304800 w 539750"/>
                  <a:gd name="connsiteY1" fmla="*/ 295275 h 1654175"/>
                  <a:gd name="connsiteX2" fmla="*/ 539750 w 539750"/>
                  <a:gd name="connsiteY2" fmla="*/ 0 h 1654175"/>
                </a:gdLst>
                <a:ahLst/>
                <a:cxnLst>
                  <a:cxn ang="0">
                    <a:pos x="connsiteX0" y="connsiteY0"/>
                  </a:cxn>
                  <a:cxn ang="0">
                    <a:pos x="connsiteX1" y="connsiteY1"/>
                  </a:cxn>
                  <a:cxn ang="0">
                    <a:pos x="connsiteX2" y="connsiteY2"/>
                  </a:cxn>
                </a:cxnLst>
                <a:rect l="l" t="t" r="r" b="b"/>
                <a:pathLst>
                  <a:path w="539750" h="1654175">
                    <a:moveTo>
                      <a:pt x="0" y="1654175"/>
                    </a:moveTo>
                    <a:lnTo>
                      <a:pt x="304800" y="295275"/>
                    </a:lnTo>
                    <a:lnTo>
                      <a:pt x="539750"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2" name="Rectangle 461">
                <a:extLst>
                  <a:ext uri="{FF2B5EF4-FFF2-40B4-BE49-F238E27FC236}">
                    <a16:creationId xmlns:a16="http://schemas.microsoft.com/office/drawing/2014/main" id="{901EC674-013E-4DCD-45D5-03F6416A88D7}"/>
                  </a:ext>
                </a:extLst>
              </p:cNvPr>
              <p:cNvSpPr/>
              <p:nvPr/>
            </p:nvSpPr>
            <p:spPr>
              <a:xfrm>
                <a:off x="5238750"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3" name="Oval 462">
                <a:extLst>
                  <a:ext uri="{FF2B5EF4-FFF2-40B4-BE49-F238E27FC236}">
                    <a16:creationId xmlns:a16="http://schemas.microsoft.com/office/drawing/2014/main" id="{95A5AB4A-2B9C-7C38-CF6B-32A78020EABF}"/>
                  </a:ext>
                </a:extLst>
              </p:cNvPr>
              <p:cNvSpPr/>
              <p:nvPr/>
            </p:nvSpPr>
            <p:spPr>
              <a:xfrm>
                <a:off x="5549900" y="1898650"/>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0" name="Group 69">
              <a:extLst>
                <a:ext uri="{FF2B5EF4-FFF2-40B4-BE49-F238E27FC236}">
                  <a16:creationId xmlns:a16="http://schemas.microsoft.com/office/drawing/2014/main" id="{27FDA51B-8717-A3CC-A7CF-96A9E988FB3C}"/>
                </a:ext>
              </a:extLst>
            </p:cNvPr>
            <p:cNvGrpSpPr/>
            <p:nvPr/>
          </p:nvGrpSpPr>
          <p:grpSpPr>
            <a:xfrm>
              <a:off x="7215600" y="4206847"/>
              <a:ext cx="147123" cy="198776"/>
              <a:chOff x="5241925" y="2936972"/>
              <a:chExt cx="204851" cy="363504"/>
            </a:xfrm>
          </p:grpSpPr>
          <p:sp>
            <p:nvSpPr>
              <p:cNvPr id="458" name="Freeform 315">
                <a:extLst>
                  <a:ext uri="{FF2B5EF4-FFF2-40B4-BE49-F238E27FC236}">
                    <a16:creationId xmlns:a16="http://schemas.microsoft.com/office/drawing/2014/main" id="{5354117A-5F5E-009F-98BF-3441D386B62B}"/>
                  </a:ext>
                </a:extLst>
              </p:cNvPr>
              <p:cNvSpPr/>
              <p:nvPr/>
            </p:nvSpPr>
            <p:spPr>
              <a:xfrm>
                <a:off x="5257800" y="2949575"/>
                <a:ext cx="171450" cy="330200"/>
              </a:xfrm>
              <a:custGeom>
                <a:avLst/>
                <a:gdLst>
                  <a:gd name="connsiteX0" fmla="*/ 0 w 171450"/>
                  <a:gd name="connsiteY0" fmla="*/ 330200 h 330200"/>
                  <a:gd name="connsiteX1" fmla="*/ 171450 w 171450"/>
                  <a:gd name="connsiteY1" fmla="*/ 0 h 330200"/>
                </a:gdLst>
                <a:ahLst/>
                <a:cxnLst>
                  <a:cxn ang="0">
                    <a:pos x="connsiteX0" y="connsiteY0"/>
                  </a:cxn>
                  <a:cxn ang="0">
                    <a:pos x="connsiteX1" y="connsiteY1"/>
                  </a:cxn>
                </a:cxnLst>
                <a:rect l="l" t="t" r="r" b="b"/>
                <a:pathLst>
                  <a:path w="171450" h="330200">
                    <a:moveTo>
                      <a:pt x="0" y="330200"/>
                    </a:moveTo>
                    <a:lnTo>
                      <a:pt x="171450" y="0"/>
                    </a:lnTo>
                  </a:path>
                </a:pathLst>
              </a:custGeom>
              <a:noFill/>
              <a:ln w="63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9" name="Rectangle 458">
                <a:extLst>
                  <a:ext uri="{FF2B5EF4-FFF2-40B4-BE49-F238E27FC236}">
                    <a16:creationId xmlns:a16="http://schemas.microsoft.com/office/drawing/2014/main" id="{C19AF9A1-DD47-7CBB-9E27-429265D7C050}"/>
                  </a:ext>
                </a:extLst>
              </p:cNvPr>
              <p:cNvSpPr/>
              <p:nvPr/>
            </p:nvSpPr>
            <p:spPr>
              <a:xfrm>
                <a:off x="5241925"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0" name="Rectangle 459">
                <a:extLst>
                  <a:ext uri="{FF2B5EF4-FFF2-40B4-BE49-F238E27FC236}">
                    <a16:creationId xmlns:a16="http://schemas.microsoft.com/office/drawing/2014/main" id="{C2FC4A35-5445-778D-5C0D-17EFF37A92F4}"/>
                  </a:ext>
                </a:extLst>
              </p:cNvPr>
              <p:cNvSpPr/>
              <p:nvPr/>
            </p:nvSpPr>
            <p:spPr>
              <a:xfrm>
                <a:off x="5410200" y="2936972"/>
                <a:ext cx="36576" cy="36575"/>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1" name="Group 70">
              <a:extLst>
                <a:ext uri="{FF2B5EF4-FFF2-40B4-BE49-F238E27FC236}">
                  <a16:creationId xmlns:a16="http://schemas.microsoft.com/office/drawing/2014/main" id="{24E9641F-ED2A-0759-753F-5F5927CF6C42}"/>
                </a:ext>
              </a:extLst>
            </p:cNvPr>
            <p:cNvGrpSpPr/>
            <p:nvPr/>
          </p:nvGrpSpPr>
          <p:grpSpPr>
            <a:xfrm>
              <a:off x="8617964" y="3994978"/>
              <a:ext cx="224652" cy="410645"/>
              <a:chOff x="7194550" y="2549525"/>
              <a:chExt cx="312801" cy="750951"/>
            </a:xfrm>
          </p:grpSpPr>
          <p:sp>
            <p:nvSpPr>
              <p:cNvPr id="455" name="Freeform 353">
                <a:extLst>
                  <a:ext uri="{FF2B5EF4-FFF2-40B4-BE49-F238E27FC236}">
                    <a16:creationId xmlns:a16="http://schemas.microsoft.com/office/drawing/2014/main" id="{171285F8-3A84-0DEF-0A02-593709E58F5A}"/>
                  </a:ext>
                </a:extLst>
              </p:cNvPr>
              <p:cNvSpPr/>
              <p:nvPr/>
            </p:nvSpPr>
            <p:spPr>
              <a:xfrm>
                <a:off x="7207250" y="2559050"/>
                <a:ext cx="282575" cy="723900"/>
              </a:xfrm>
              <a:custGeom>
                <a:avLst/>
                <a:gdLst>
                  <a:gd name="connsiteX0" fmla="*/ 0 w 282575"/>
                  <a:gd name="connsiteY0" fmla="*/ 723900 h 723900"/>
                  <a:gd name="connsiteX1" fmla="*/ 282575 w 282575"/>
                  <a:gd name="connsiteY1" fmla="*/ 0 h 723900"/>
                </a:gdLst>
                <a:ahLst/>
                <a:cxnLst>
                  <a:cxn ang="0">
                    <a:pos x="connsiteX0" y="connsiteY0"/>
                  </a:cxn>
                  <a:cxn ang="0">
                    <a:pos x="connsiteX1" y="connsiteY1"/>
                  </a:cxn>
                </a:cxnLst>
                <a:rect l="l" t="t" r="r" b="b"/>
                <a:pathLst>
                  <a:path w="282575" h="723900">
                    <a:moveTo>
                      <a:pt x="0" y="723900"/>
                    </a:moveTo>
                    <a:lnTo>
                      <a:pt x="282575"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6" name="Rectangle 455">
                <a:extLst>
                  <a:ext uri="{FF2B5EF4-FFF2-40B4-BE49-F238E27FC236}">
                    <a16:creationId xmlns:a16="http://schemas.microsoft.com/office/drawing/2014/main" id="{11760356-C8EE-13CA-878D-6026AE47909F}"/>
                  </a:ext>
                </a:extLst>
              </p:cNvPr>
              <p:cNvSpPr/>
              <p:nvPr/>
            </p:nvSpPr>
            <p:spPr>
              <a:xfrm>
                <a:off x="7194550" y="32639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7" name="Rectangle 456">
                <a:extLst>
                  <a:ext uri="{FF2B5EF4-FFF2-40B4-BE49-F238E27FC236}">
                    <a16:creationId xmlns:a16="http://schemas.microsoft.com/office/drawing/2014/main" id="{15C40B51-226C-DD3D-518E-B439297098BA}"/>
                  </a:ext>
                </a:extLst>
              </p:cNvPr>
              <p:cNvSpPr/>
              <p:nvPr/>
            </p:nvSpPr>
            <p:spPr>
              <a:xfrm>
                <a:off x="7470775" y="25495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2" name="Group 71">
              <a:extLst>
                <a:ext uri="{FF2B5EF4-FFF2-40B4-BE49-F238E27FC236}">
                  <a16:creationId xmlns:a16="http://schemas.microsoft.com/office/drawing/2014/main" id="{A905BCFF-E13F-F49E-52F0-18640442A4D5}"/>
                </a:ext>
              </a:extLst>
            </p:cNvPr>
            <p:cNvGrpSpPr/>
            <p:nvPr/>
          </p:nvGrpSpPr>
          <p:grpSpPr>
            <a:xfrm>
              <a:off x="8613403" y="4387358"/>
              <a:ext cx="236053" cy="20001"/>
              <a:chOff x="7188200" y="3267075"/>
              <a:chExt cx="328676" cy="36576"/>
            </a:xfrm>
          </p:grpSpPr>
          <p:sp>
            <p:nvSpPr>
              <p:cNvPr id="452" name="Freeform 358">
                <a:extLst>
                  <a:ext uri="{FF2B5EF4-FFF2-40B4-BE49-F238E27FC236}">
                    <a16:creationId xmlns:a16="http://schemas.microsoft.com/office/drawing/2014/main" id="{3EFAEFCE-D946-D535-D940-37E9A08FBAFB}"/>
                  </a:ext>
                </a:extLst>
              </p:cNvPr>
              <p:cNvSpPr/>
              <p:nvPr/>
            </p:nvSpPr>
            <p:spPr>
              <a:xfrm>
                <a:off x="7200900" y="3279775"/>
                <a:ext cx="311150" cy="3175"/>
              </a:xfrm>
              <a:custGeom>
                <a:avLst/>
                <a:gdLst>
                  <a:gd name="connsiteX0" fmla="*/ 0 w 311150"/>
                  <a:gd name="connsiteY0" fmla="*/ 0 h 3175"/>
                  <a:gd name="connsiteX1" fmla="*/ 311150 w 311150"/>
                  <a:gd name="connsiteY1" fmla="*/ 3175 h 3175"/>
                </a:gdLst>
                <a:ahLst/>
                <a:cxnLst>
                  <a:cxn ang="0">
                    <a:pos x="connsiteX0" y="connsiteY0"/>
                  </a:cxn>
                  <a:cxn ang="0">
                    <a:pos x="connsiteX1" y="connsiteY1"/>
                  </a:cxn>
                </a:cxnLst>
                <a:rect l="l" t="t" r="r" b="b"/>
                <a:pathLst>
                  <a:path w="311150" h="3175">
                    <a:moveTo>
                      <a:pt x="0" y="0"/>
                    </a:moveTo>
                    <a:lnTo>
                      <a:pt x="311150" y="3175"/>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3" name="Rectangle 452">
                <a:extLst>
                  <a:ext uri="{FF2B5EF4-FFF2-40B4-BE49-F238E27FC236}">
                    <a16:creationId xmlns:a16="http://schemas.microsoft.com/office/drawing/2014/main" id="{38680A02-C7E7-F10B-343E-7712B1155472}"/>
                  </a:ext>
                </a:extLst>
              </p:cNvPr>
              <p:cNvSpPr/>
              <p:nvPr/>
            </p:nvSpPr>
            <p:spPr>
              <a:xfrm>
                <a:off x="7188200"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4" name="Rectangle 453">
                <a:extLst>
                  <a:ext uri="{FF2B5EF4-FFF2-40B4-BE49-F238E27FC236}">
                    <a16:creationId xmlns:a16="http://schemas.microsoft.com/office/drawing/2014/main" id="{9202DB7F-4B4D-27F5-33F8-F59467EC411E}"/>
                  </a:ext>
                </a:extLst>
              </p:cNvPr>
              <p:cNvSpPr/>
              <p:nvPr/>
            </p:nvSpPr>
            <p:spPr>
              <a:xfrm>
                <a:off x="7480300"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3" name="Group 72">
              <a:extLst>
                <a:ext uri="{FF2B5EF4-FFF2-40B4-BE49-F238E27FC236}">
                  <a16:creationId xmlns:a16="http://schemas.microsoft.com/office/drawing/2014/main" id="{760CB84A-A094-4AD3-1B4F-5E62ECFB1FC2}"/>
                </a:ext>
              </a:extLst>
            </p:cNvPr>
            <p:cNvGrpSpPr/>
            <p:nvPr/>
          </p:nvGrpSpPr>
          <p:grpSpPr>
            <a:xfrm>
              <a:off x="8615684" y="4326592"/>
              <a:ext cx="924694" cy="315154"/>
              <a:chOff x="7191375" y="3155950"/>
              <a:chExt cx="1287526" cy="576326"/>
            </a:xfrm>
          </p:grpSpPr>
          <p:sp>
            <p:nvSpPr>
              <p:cNvPr id="446" name="Freeform 362">
                <a:extLst>
                  <a:ext uri="{FF2B5EF4-FFF2-40B4-BE49-F238E27FC236}">
                    <a16:creationId xmlns:a16="http://schemas.microsoft.com/office/drawing/2014/main" id="{011E19BE-D953-9594-9026-D24C4A5D3F47}"/>
                  </a:ext>
                </a:extLst>
              </p:cNvPr>
              <p:cNvSpPr/>
              <p:nvPr/>
            </p:nvSpPr>
            <p:spPr>
              <a:xfrm>
                <a:off x="7204075" y="3171825"/>
                <a:ext cx="1260475" cy="546100"/>
              </a:xfrm>
              <a:custGeom>
                <a:avLst/>
                <a:gdLst>
                  <a:gd name="connsiteX0" fmla="*/ 0 w 1260475"/>
                  <a:gd name="connsiteY0" fmla="*/ 107950 h 546100"/>
                  <a:gd name="connsiteX1" fmla="*/ 320675 w 1260475"/>
                  <a:gd name="connsiteY1" fmla="*/ 3175 h 546100"/>
                  <a:gd name="connsiteX2" fmla="*/ 619125 w 1260475"/>
                  <a:gd name="connsiteY2" fmla="*/ 3175 h 546100"/>
                  <a:gd name="connsiteX3" fmla="*/ 898525 w 1260475"/>
                  <a:gd name="connsiteY3" fmla="*/ 546100 h 546100"/>
                  <a:gd name="connsiteX4" fmla="*/ 1260475 w 126047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75" h="546100">
                    <a:moveTo>
                      <a:pt x="0" y="107950"/>
                    </a:moveTo>
                    <a:lnTo>
                      <a:pt x="320675" y="3175"/>
                    </a:lnTo>
                    <a:lnTo>
                      <a:pt x="619125" y="3175"/>
                    </a:lnTo>
                    <a:lnTo>
                      <a:pt x="898525" y="546100"/>
                    </a:lnTo>
                    <a:lnTo>
                      <a:pt x="1260475"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7" name="Rectangle 446">
                <a:extLst>
                  <a:ext uri="{FF2B5EF4-FFF2-40B4-BE49-F238E27FC236}">
                    <a16:creationId xmlns:a16="http://schemas.microsoft.com/office/drawing/2014/main" id="{05D272F5-105E-FC46-355A-D9ABB8EB082A}"/>
                  </a:ext>
                </a:extLst>
              </p:cNvPr>
              <p:cNvSpPr/>
              <p:nvPr/>
            </p:nvSpPr>
            <p:spPr>
              <a:xfrm>
                <a:off x="7191375"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8" name="Rectangle 447">
                <a:extLst>
                  <a:ext uri="{FF2B5EF4-FFF2-40B4-BE49-F238E27FC236}">
                    <a16:creationId xmlns:a16="http://schemas.microsoft.com/office/drawing/2014/main" id="{D2D5DE37-49B6-8672-F082-2F26F877EF4F}"/>
                  </a:ext>
                </a:extLst>
              </p:cNvPr>
              <p:cNvSpPr/>
              <p:nvPr/>
            </p:nvSpPr>
            <p:spPr>
              <a:xfrm>
                <a:off x="7508875" y="315595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9" name="Rectangle 448">
                <a:extLst>
                  <a:ext uri="{FF2B5EF4-FFF2-40B4-BE49-F238E27FC236}">
                    <a16:creationId xmlns:a16="http://schemas.microsoft.com/office/drawing/2014/main" id="{51A418E1-6152-F70B-466C-685F16BAD725}"/>
                  </a:ext>
                </a:extLst>
              </p:cNvPr>
              <p:cNvSpPr/>
              <p:nvPr/>
            </p:nvSpPr>
            <p:spPr>
              <a:xfrm>
                <a:off x="7800975" y="31591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0" name="Rectangle 449">
                <a:extLst>
                  <a:ext uri="{FF2B5EF4-FFF2-40B4-BE49-F238E27FC236}">
                    <a16:creationId xmlns:a16="http://schemas.microsoft.com/office/drawing/2014/main" id="{0A6329D0-47FA-8229-4235-DD4993082011}"/>
                  </a:ext>
                </a:extLst>
              </p:cNvPr>
              <p:cNvSpPr/>
              <p:nvPr/>
            </p:nvSpPr>
            <p:spPr>
              <a:xfrm>
                <a:off x="8086725" y="36957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1" name="Rectangle 450">
                <a:extLst>
                  <a:ext uri="{FF2B5EF4-FFF2-40B4-BE49-F238E27FC236}">
                    <a16:creationId xmlns:a16="http://schemas.microsoft.com/office/drawing/2014/main" id="{EF6B91CA-1AC6-D7E2-7C0C-23849FAB7A98}"/>
                  </a:ext>
                </a:extLst>
              </p:cNvPr>
              <p:cNvSpPr/>
              <p:nvPr/>
            </p:nvSpPr>
            <p:spPr>
              <a:xfrm>
                <a:off x="8442325" y="31591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4" name="Group 73">
              <a:extLst>
                <a:ext uri="{FF2B5EF4-FFF2-40B4-BE49-F238E27FC236}">
                  <a16:creationId xmlns:a16="http://schemas.microsoft.com/office/drawing/2014/main" id="{72588071-F286-26E0-C315-A5E1E072800A}"/>
                </a:ext>
              </a:extLst>
            </p:cNvPr>
            <p:cNvGrpSpPr/>
            <p:nvPr/>
          </p:nvGrpSpPr>
          <p:grpSpPr>
            <a:xfrm>
              <a:off x="8613403" y="4066162"/>
              <a:ext cx="662463" cy="341197"/>
              <a:chOff x="7188200" y="2679700"/>
              <a:chExt cx="922401" cy="623951"/>
            </a:xfrm>
          </p:grpSpPr>
          <p:sp>
            <p:nvSpPr>
              <p:cNvPr id="442" name="Freeform 369">
                <a:extLst>
                  <a:ext uri="{FF2B5EF4-FFF2-40B4-BE49-F238E27FC236}">
                    <a16:creationId xmlns:a16="http://schemas.microsoft.com/office/drawing/2014/main" id="{1FD6A223-C64A-8B10-A99D-7B011A114140}"/>
                  </a:ext>
                </a:extLst>
              </p:cNvPr>
              <p:cNvSpPr/>
              <p:nvPr/>
            </p:nvSpPr>
            <p:spPr>
              <a:xfrm>
                <a:off x="7200900" y="2698750"/>
                <a:ext cx="892175" cy="587375"/>
              </a:xfrm>
              <a:custGeom>
                <a:avLst/>
                <a:gdLst>
                  <a:gd name="connsiteX0" fmla="*/ 0 w 892175"/>
                  <a:gd name="connsiteY0" fmla="*/ 587375 h 587375"/>
                  <a:gd name="connsiteX1" fmla="*/ 301625 w 892175"/>
                  <a:gd name="connsiteY1" fmla="*/ 419100 h 587375"/>
                  <a:gd name="connsiteX2" fmla="*/ 892175 w 892175"/>
                  <a:gd name="connsiteY2" fmla="*/ 0 h 587375"/>
                </a:gdLst>
                <a:ahLst/>
                <a:cxnLst>
                  <a:cxn ang="0">
                    <a:pos x="connsiteX0" y="connsiteY0"/>
                  </a:cxn>
                  <a:cxn ang="0">
                    <a:pos x="connsiteX1" y="connsiteY1"/>
                  </a:cxn>
                  <a:cxn ang="0">
                    <a:pos x="connsiteX2" y="connsiteY2"/>
                  </a:cxn>
                </a:cxnLst>
                <a:rect l="l" t="t" r="r" b="b"/>
                <a:pathLst>
                  <a:path w="892175" h="587375">
                    <a:moveTo>
                      <a:pt x="0" y="587375"/>
                    </a:moveTo>
                    <a:lnTo>
                      <a:pt x="301625" y="419100"/>
                    </a:lnTo>
                    <a:lnTo>
                      <a:pt x="892175"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95454"/>
                  </a:solidFill>
                  <a:effectLst/>
                  <a:uLnTx/>
                  <a:uFillTx/>
                  <a:latin typeface="Trebuchet MS" panose="020B0603020202020204"/>
                  <a:ea typeface="+mn-ea"/>
                  <a:cs typeface="Arial" charset="0"/>
                </a:endParaRPr>
              </a:p>
            </p:txBody>
          </p:sp>
          <p:sp>
            <p:nvSpPr>
              <p:cNvPr id="443" name="Rectangle 442">
                <a:extLst>
                  <a:ext uri="{FF2B5EF4-FFF2-40B4-BE49-F238E27FC236}">
                    <a16:creationId xmlns:a16="http://schemas.microsoft.com/office/drawing/2014/main" id="{65EC7C54-F315-B9DE-0862-25E96EAEE654}"/>
                  </a:ext>
                </a:extLst>
              </p:cNvPr>
              <p:cNvSpPr/>
              <p:nvPr/>
            </p:nvSpPr>
            <p:spPr>
              <a:xfrm>
                <a:off x="7188200"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4" name="Rectangle 443">
                <a:extLst>
                  <a:ext uri="{FF2B5EF4-FFF2-40B4-BE49-F238E27FC236}">
                    <a16:creationId xmlns:a16="http://schemas.microsoft.com/office/drawing/2014/main" id="{2D818AC5-458E-3100-8876-03268B1172E7}"/>
                  </a:ext>
                </a:extLst>
              </p:cNvPr>
              <p:cNvSpPr/>
              <p:nvPr/>
            </p:nvSpPr>
            <p:spPr>
              <a:xfrm>
                <a:off x="8074025" y="26797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5" name="Oval 444">
                <a:extLst>
                  <a:ext uri="{FF2B5EF4-FFF2-40B4-BE49-F238E27FC236}">
                    <a16:creationId xmlns:a16="http://schemas.microsoft.com/office/drawing/2014/main" id="{F58C48D1-1551-52E1-6709-4E59FA2EDD70}"/>
                  </a:ext>
                </a:extLst>
              </p:cNvPr>
              <p:cNvSpPr/>
              <p:nvPr/>
            </p:nvSpPr>
            <p:spPr>
              <a:xfrm>
                <a:off x="7489825" y="3092450"/>
                <a:ext cx="36576" cy="36576"/>
              </a:xfrm>
              <a:prstGeom prst="ellipse">
                <a:avLst/>
              </a:prstGeom>
              <a:solidFill>
                <a:srgbClr val="A5A5A5"/>
              </a:solidFill>
              <a:ln w="12700" cap="flat" cmpd="sng" algn="ctr">
                <a:solidFill>
                  <a:schemeClr val="tx1">
                    <a:lumMod val="65000"/>
                    <a:lumOff val="3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5" name="Group 74">
              <a:extLst>
                <a:ext uri="{FF2B5EF4-FFF2-40B4-BE49-F238E27FC236}">
                  <a16:creationId xmlns:a16="http://schemas.microsoft.com/office/drawing/2014/main" id="{78F0F927-C674-7600-4640-1A8E0374C27B}"/>
                </a:ext>
              </a:extLst>
            </p:cNvPr>
            <p:cNvGrpSpPr/>
            <p:nvPr/>
          </p:nvGrpSpPr>
          <p:grpSpPr>
            <a:xfrm>
              <a:off x="8613403" y="4305757"/>
              <a:ext cx="224652" cy="101602"/>
              <a:chOff x="7188200" y="3117850"/>
              <a:chExt cx="312801" cy="185801"/>
            </a:xfrm>
          </p:grpSpPr>
          <p:sp>
            <p:nvSpPr>
              <p:cNvPr id="439" name="Freeform 374">
                <a:extLst>
                  <a:ext uri="{FF2B5EF4-FFF2-40B4-BE49-F238E27FC236}">
                    <a16:creationId xmlns:a16="http://schemas.microsoft.com/office/drawing/2014/main" id="{26B4CC1D-FE73-2A70-AC74-142A002F5CF2}"/>
                  </a:ext>
                </a:extLst>
              </p:cNvPr>
              <p:cNvSpPr/>
              <p:nvPr/>
            </p:nvSpPr>
            <p:spPr>
              <a:xfrm>
                <a:off x="7200900" y="3133725"/>
                <a:ext cx="282575" cy="149225"/>
              </a:xfrm>
              <a:custGeom>
                <a:avLst/>
                <a:gdLst>
                  <a:gd name="connsiteX0" fmla="*/ 0 w 282575"/>
                  <a:gd name="connsiteY0" fmla="*/ 149225 h 149225"/>
                  <a:gd name="connsiteX1" fmla="*/ 282575 w 282575"/>
                  <a:gd name="connsiteY1" fmla="*/ 0 h 149225"/>
                </a:gdLst>
                <a:ahLst/>
                <a:cxnLst>
                  <a:cxn ang="0">
                    <a:pos x="connsiteX0" y="connsiteY0"/>
                  </a:cxn>
                  <a:cxn ang="0">
                    <a:pos x="connsiteX1" y="connsiteY1"/>
                  </a:cxn>
                </a:cxnLst>
                <a:rect l="l" t="t" r="r" b="b"/>
                <a:pathLst>
                  <a:path w="282575" h="149225">
                    <a:moveTo>
                      <a:pt x="0" y="149225"/>
                    </a:moveTo>
                    <a:lnTo>
                      <a:pt x="282575" y="0"/>
                    </a:lnTo>
                  </a:path>
                </a:pathLst>
              </a:custGeom>
              <a:noFill/>
              <a:ln w="635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0" name="Rectangle 439">
                <a:extLst>
                  <a:ext uri="{FF2B5EF4-FFF2-40B4-BE49-F238E27FC236}">
                    <a16:creationId xmlns:a16="http://schemas.microsoft.com/office/drawing/2014/main" id="{FC90BE60-83A1-3C9E-E275-CA1B2ADD6D07}"/>
                  </a:ext>
                </a:extLst>
              </p:cNvPr>
              <p:cNvSpPr/>
              <p:nvPr/>
            </p:nvSpPr>
            <p:spPr>
              <a:xfrm>
                <a:off x="7188200"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1" name="Oval 440">
                <a:extLst>
                  <a:ext uri="{FF2B5EF4-FFF2-40B4-BE49-F238E27FC236}">
                    <a16:creationId xmlns:a16="http://schemas.microsoft.com/office/drawing/2014/main" id="{0CD8DC7B-BF0A-214B-8047-AC9EF8492A70}"/>
                  </a:ext>
                </a:extLst>
              </p:cNvPr>
              <p:cNvSpPr/>
              <p:nvPr/>
            </p:nvSpPr>
            <p:spPr>
              <a:xfrm>
                <a:off x="7464425" y="3117850"/>
                <a:ext cx="36576" cy="36576"/>
              </a:xfrm>
              <a:prstGeom prst="ellipse">
                <a:avLst/>
              </a:prstGeom>
              <a:solidFill>
                <a:srgbClr val="A5A5A5"/>
              </a:solidFill>
              <a:ln w="12700" cap="flat" cmpd="sng" algn="ctr">
                <a:solidFill>
                  <a:schemeClr val="tx1">
                    <a:lumMod val="65000"/>
                    <a:lumOff val="3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6" name="Group 75">
              <a:extLst>
                <a:ext uri="{FF2B5EF4-FFF2-40B4-BE49-F238E27FC236}">
                  <a16:creationId xmlns:a16="http://schemas.microsoft.com/office/drawing/2014/main" id="{470D84A5-A7A5-FA6C-C223-C6ADEF106064}"/>
                </a:ext>
              </a:extLst>
            </p:cNvPr>
            <p:cNvGrpSpPr/>
            <p:nvPr/>
          </p:nvGrpSpPr>
          <p:grpSpPr>
            <a:xfrm>
              <a:off x="8613403" y="4258880"/>
              <a:ext cx="238333" cy="148479"/>
              <a:chOff x="7188200" y="3032125"/>
              <a:chExt cx="331851" cy="271526"/>
            </a:xfrm>
          </p:grpSpPr>
          <p:sp>
            <p:nvSpPr>
              <p:cNvPr id="436" name="Freeform 378">
                <a:extLst>
                  <a:ext uri="{FF2B5EF4-FFF2-40B4-BE49-F238E27FC236}">
                    <a16:creationId xmlns:a16="http://schemas.microsoft.com/office/drawing/2014/main" id="{80825712-A033-DD24-CCA5-6232A9C81C0A}"/>
                  </a:ext>
                </a:extLst>
              </p:cNvPr>
              <p:cNvSpPr/>
              <p:nvPr/>
            </p:nvSpPr>
            <p:spPr>
              <a:xfrm>
                <a:off x="7213600" y="3051175"/>
                <a:ext cx="298450" cy="228600"/>
              </a:xfrm>
              <a:custGeom>
                <a:avLst/>
                <a:gdLst>
                  <a:gd name="connsiteX0" fmla="*/ 0 w 298450"/>
                  <a:gd name="connsiteY0" fmla="*/ 228600 h 228600"/>
                  <a:gd name="connsiteX1" fmla="*/ 298450 w 298450"/>
                  <a:gd name="connsiteY1" fmla="*/ 0 h 228600"/>
                </a:gdLst>
                <a:ahLst/>
                <a:cxnLst>
                  <a:cxn ang="0">
                    <a:pos x="connsiteX0" y="connsiteY0"/>
                  </a:cxn>
                  <a:cxn ang="0">
                    <a:pos x="connsiteX1" y="connsiteY1"/>
                  </a:cxn>
                </a:cxnLst>
                <a:rect l="l" t="t" r="r" b="b"/>
                <a:pathLst>
                  <a:path w="298450" h="228600">
                    <a:moveTo>
                      <a:pt x="0" y="228600"/>
                    </a:moveTo>
                    <a:lnTo>
                      <a:pt x="298450"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7" name="Rectangle 436">
                <a:extLst>
                  <a:ext uri="{FF2B5EF4-FFF2-40B4-BE49-F238E27FC236}">
                    <a16:creationId xmlns:a16="http://schemas.microsoft.com/office/drawing/2014/main" id="{DCCA93F5-E4EC-A1E0-3716-93872831F9B5}"/>
                  </a:ext>
                </a:extLst>
              </p:cNvPr>
              <p:cNvSpPr/>
              <p:nvPr/>
            </p:nvSpPr>
            <p:spPr>
              <a:xfrm>
                <a:off x="7188200"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8" name="Rectangle 437">
                <a:extLst>
                  <a:ext uri="{FF2B5EF4-FFF2-40B4-BE49-F238E27FC236}">
                    <a16:creationId xmlns:a16="http://schemas.microsoft.com/office/drawing/2014/main" id="{C01A0AD5-A60E-DD97-F23A-DF3819FB55E5}"/>
                  </a:ext>
                </a:extLst>
              </p:cNvPr>
              <p:cNvSpPr/>
              <p:nvPr/>
            </p:nvSpPr>
            <p:spPr>
              <a:xfrm>
                <a:off x="7483475" y="30321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7" name="Group 76">
              <a:extLst>
                <a:ext uri="{FF2B5EF4-FFF2-40B4-BE49-F238E27FC236}">
                  <a16:creationId xmlns:a16="http://schemas.microsoft.com/office/drawing/2014/main" id="{73BD483C-73B1-4498-82C5-47985252D3EB}"/>
                </a:ext>
              </a:extLst>
            </p:cNvPr>
            <p:cNvGrpSpPr/>
            <p:nvPr/>
          </p:nvGrpSpPr>
          <p:grpSpPr>
            <a:xfrm>
              <a:off x="8611123" y="4248463"/>
              <a:ext cx="226932" cy="158897"/>
              <a:chOff x="7185025" y="3013075"/>
              <a:chExt cx="315976" cy="290576"/>
            </a:xfrm>
          </p:grpSpPr>
          <p:sp>
            <p:nvSpPr>
              <p:cNvPr id="433" name="Freeform 382">
                <a:extLst>
                  <a:ext uri="{FF2B5EF4-FFF2-40B4-BE49-F238E27FC236}">
                    <a16:creationId xmlns:a16="http://schemas.microsoft.com/office/drawing/2014/main" id="{17E86400-71F4-3DCF-B0AC-E8B95F1B4C1D}"/>
                  </a:ext>
                </a:extLst>
              </p:cNvPr>
              <p:cNvSpPr/>
              <p:nvPr/>
            </p:nvSpPr>
            <p:spPr>
              <a:xfrm>
                <a:off x="7200900" y="3035300"/>
                <a:ext cx="279400" cy="250825"/>
              </a:xfrm>
              <a:custGeom>
                <a:avLst/>
                <a:gdLst>
                  <a:gd name="connsiteX0" fmla="*/ 0 w 279400"/>
                  <a:gd name="connsiteY0" fmla="*/ 250825 h 250825"/>
                  <a:gd name="connsiteX1" fmla="*/ 279400 w 279400"/>
                  <a:gd name="connsiteY1" fmla="*/ 0 h 250825"/>
                </a:gdLst>
                <a:ahLst/>
                <a:cxnLst>
                  <a:cxn ang="0">
                    <a:pos x="connsiteX0" y="connsiteY0"/>
                  </a:cxn>
                  <a:cxn ang="0">
                    <a:pos x="connsiteX1" y="connsiteY1"/>
                  </a:cxn>
                </a:cxnLst>
                <a:rect l="l" t="t" r="r" b="b"/>
                <a:pathLst>
                  <a:path w="279400" h="250825">
                    <a:moveTo>
                      <a:pt x="0" y="250825"/>
                    </a:moveTo>
                    <a:lnTo>
                      <a:pt x="279400"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4" name="Oval 433">
                <a:extLst>
                  <a:ext uri="{FF2B5EF4-FFF2-40B4-BE49-F238E27FC236}">
                    <a16:creationId xmlns:a16="http://schemas.microsoft.com/office/drawing/2014/main" id="{57C58B3F-2DA7-9DDF-A87F-EC5F2BEB1A52}"/>
                  </a:ext>
                </a:extLst>
              </p:cNvPr>
              <p:cNvSpPr/>
              <p:nvPr/>
            </p:nvSpPr>
            <p:spPr>
              <a:xfrm>
                <a:off x="7464425" y="3013075"/>
                <a:ext cx="36576" cy="36576"/>
              </a:xfrm>
              <a:prstGeom prst="ellipse">
                <a:avLst/>
              </a:prstGeom>
              <a:solidFill>
                <a:srgbClr val="A5A5A5"/>
              </a:solidFill>
              <a:ln w="12700" cap="flat" cmpd="sng" algn="ctr">
                <a:solidFill>
                  <a:schemeClr val="tx1">
                    <a:lumMod val="65000"/>
                    <a:lumOff val="3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5" name="Rectangle 434">
                <a:extLst>
                  <a:ext uri="{FF2B5EF4-FFF2-40B4-BE49-F238E27FC236}">
                    <a16:creationId xmlns:a16="http://schemas.microsoft.com/office/drawing/2014/main" id="{FB17D0F3-3085-F521-8EE7-694BDFF1D2E1}"/>
                  </a:ext>
                </a:extLst>
              </p:cNvPr>
              <p:cNvSpPr/>
              <p:nvPr/>
            </p:nvSpPr>
            <p:spPr>
              <a:xfrm>
                <a:off x="7185025"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8" name="Group 77">
              <a:extLst>
                <a:ext uri="{FF2B5EF4-FFF2-40B4-BE49-F238E27FC236}">
                  <a16:creationId xmlns:a16="http://schemas.microsoft.com/office/drawing/2014/main" id="{4420F2BD-ECDE-AEC5-2DFA-37AACF7D8A81}"/>
                </a:ext>
              </a:extLst>
            </p:cNvPr>
            <p:cNvGrpSpPr/>
            <p:nvPr/>
          </p:nvGrpSpPr>
          <p:grpSpPr>
            <a:xfrm>
              <a:off x="8615684" y="4137346"/>
              <a:ext cx="226932" cy="271749"/>
              <a:chOff x="7191375" y="2809875"/>
              <a:chExt cx="315976" cy="496951"/>
            </a:xfrm>
          </p:grpSpPr>
          <p:sp>
            <p:nvSpPr>
              <p:cNvPr id="430" name="Freeform 386">
                <a:extLst>
                  <a:ext uri="{FF2B5EF4-FFF2-40B4-BE49-F238E27FC236}">
                    <a16:creationId xmlns:a16="http://schemas.microsoft.com/office/drawing/2014/main" id="{A668EAFD-12C7-1764-D68B-325AC41ED2ED}"/>
                  </a:ext>
                </a:extLst>
              </p:cNvPr>
              <p:cNvSpPr/>
              <p:nvPr/>
            </p:nvSpPr>
            <p:spPr>
              <a:xfrm>
                <a:off x="7207250" y="2832100"/>
                <a:ext cx="285750" cy="450850"/>
              </a:xfrm>
              <a:custGeom>
                <a:avLst/>
                <a:gdLst>
                  <a:gd name="connsiteX0" fmla="*/ 0 w 285750"/>
                  <a:gd name="connsiteY0" fmla="*/ 450850 h 450850"/>
                  <a:gd name="connsiteX1" fmla="*/ 285750 w 285750"/>
                  <a:gd name="connsiteY1" fmla="*/ 0 h 450850"/>
                </a:gdLst>
                <a:ahLst/>
                <a:cxnLst>
                  <a:cxn ang="0">
                    <a:pos x="connsiteX0" y="connsiteY0"/>
                  </a:cxn>
                  <a:cxn ang="0">
                    <a:pos x="connsiteX1" y="connsiteY1"/>
                  </a:cxn>
                </a:cxnLst>
                <a:rect l="l" t="t" r="r" b="b"/>
                <a:pathLst>
                  <a:path w="285750" h="450850">
                    <a:moveTo>
                      <a:pt x="0" y="450850"/>
                    </a:moveTo>
                    <a:lnTo>
                      <a:pt x="285750"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1" name="Rectangle 430">
                <a:extLst>
                  <a:ext uri="{FF2B5EF4-FFF2-40B4-BE49-F238E27FC236}">
                    <a16:creationId xmlns:a16="http://schemas.microsoft.com/office/drawing/2014/main" id="{066D6102-4734-A343-A664-95FA5C4F12F9}"/>
                  </a:ext>
                </a:extLst>
              </p:cNvPr>
              <p:cNvSpPr/>
              <p:nvPr/>
            </p:nvSpPr>
            <p:spPr>
              <a:xfrm>
                <a:off x="7191375" y="327025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2" name="Rectangle 431">
                <a:extLst>
                  <a:ext uri="{FF2B5EF4-FFF2-40B4-BE49-F238E27FC236}">
                    <a16:creationId xmlns:a16="http://schemas.microsoft.com/office/drawing/2014/main" id="{D2DB47B4-52D6-2E52-8915-61613AB29F22}"/>
                  </a:ext>
                </a:extLst>
              </p:cNvPr>
              <p:cNvSpPr/>
              <p:nvPr/>
            </p:nvSpPr>
            <p:spPr>
              <a:xfrm>
                <a:off x="7470775" y="28098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9" name="Group 78">
              <a:extLst>
                <a:ext uri="{FF2B5EF4-FFF2-40B4-BE49-F238E27FC236}">
                  <a16:creationId xmlns:a16="http://schemas.microsoft.com/office/drawing/2014/main" id="{61961B8D-1C76-78C5-0EFC-3D78B1A5BFD9}"/>
                </a:ext>
              </a:extLst>
            </p:cNvPr>
            <p:cNvGrpSpPr/>
            <p:nvPr/>
          </p:nvGrpSpPr>
          <p:grpSpPr>
            <a:xfrm>
              <a:off x="5822358" y="4389095"/>
              <a:ext cx="443557" cy="551277"/>
              <a:chOff x="3302000" y="3270250"/>
              <a:chExt cx="617601" cy="1008126"/>
            </a:xfrm>
          </p:grpSpPr>
          <p:sp>
            <p:nvSpPr>
              <p:cNvPr id="426" name="Freeform 537">
                <a:extLst>
                  <a:ext uri="{FF2B5EF4-FFF2-40B4-BE49-F238E27FC236}">
                    <a16:creationId xmlns:a16="http://schemas.microsoft.com/office/drawing/2014/main" id="{AAC87BFE-F2E4-D452-9DE8-F62F4B7BEB52}"/>
                  </a:ext>
                </a:extLst>
              </p:cNvPr>
              <p:cNvSpPr/>
              <p:nvPr/>
            </p:nvSpPr>
            <p:spPr>
              <a:xfrm>
                <a:off x="3314700" y="3286125"/>
                <a:ext cx="593725" cy="977900"/>
              </a:xfrm>
              <a:custGeom>
                <a:avLst/>
                <a:gdLst>
                  <a:gd name="connsiteX0" fmla="*/ 0 w 593725"/>
                  <a:gd name="connsiteY0" fmla="*/ 0 h 977900"/>
                  <a:gd name="connsiteX1" fmla="*/ 282575 w 593725"/>
                  <a:gd name="connsiteY1" fmla="*/ 857250 h 977900"/>
                  <a:gd name="connsiteX2" fmla="*/ 593725 w 593725"/>
                  <a:gd name="connsiteY2" fmla="*/ 977900 h 977900"/>
                </a:gdLst>
                <a:ahLst/>
                <a:cxnLst>
                  <a:cxn ang="0">
                    <a:pos x="connsiteX0" y="connsiteY0"/>
                  </a:cxn>
                  <a:cxn ang="0">
                    <a:pos x="connsiteX1" y="connsiteY1"/>
                  </a:cxn>
                  <a:cxn ang="0">
                    <a:pos x="connsiteX2" y="connsiteY2"/>
                  </a:cxn>
                </a:cxnLst>
                <a:rect l="l" t="t" r="r" b="b"/>
                <a:pathLst>
                  <a:path w="593725" h="977900">
                    <a:moveTo>
                      <a:pt x="0" y="0"/>
                    </a:moveTo>
                    <a:lnTo>
                      <a:pt x="282575" y="857250"/>
                    </a:lnTo>
                    <a:lnTo>
                      <a:pt x="593725" y="9779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7" name="Rectangle 426">
                <a:extLst>
                  <a:ext uri="{FF2B5EF4-FFF2-40B4-BE49-F238E27FC236}">
                    <a16:creationId xmlns:a16="http://schemas.microsoft.com/office/drawing/2014/main" id="{1A8E109C-D3AC-EA47-4532-89875E206D2A}"/>
                  </a:ext>
                </a:extLst>
              </p:cNvPr>
              <p:cNvSpPr/>
              <p:nvPr/>
            </p:nvSpPr>
            <p:spPr>
              <a:xfrm>
                <a:off x="3302000" y="327025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8" name="Rectangle 427">
                <a:extLst>
                  <a:ext uri="{FF2B5EF4-FFF2-40B4-BE49-F238E27FC236}">
                    <a16:creationId xmlns:a16="http://schemas.microsoft.com/office/drawing/2014/main" id="{4BDA42CB-5AA8-512C-1BD7-23F16C95D39B}"/>
                  </a:ext>
                </a:extLst>
              </p:cNvPr>
              <p:cNvSpPr/>
              <p:nvPr/>
            </p:nvSpPr>
            <p:spPr>
              <a:xfrm>
                <a:off x="3578225" y="412115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9" name="Rectangle 428">
                <a:extLst>
                  <a:ext uri="{FF2B5EF4-FFF2-40B4-BE49-F238E27FC236}">
                    <a16:creationId xmlns:a16="http://schemas.microsoft.com/office/drawing/2014/main" id="{B8272AD0-BF32-DAAA-8AAC-F23330220088}"/>
                  </a:ext>
                </a:extLst>
              </p:cNvPr>
              <p:cNvSpPr/>
              <p:nvPr/>
            </p:nvSpPr>
            <p:spPr>
              <a:xfrm>
                <a:off x="3883025" y="42418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0" name="Group 79">
              <a:extLst>
                <a:ext uri="{FF2B5EF4-FFF2-40B4-BE49-F238E27FC236}">
                  <a16:creationId xmlns:a16="http://schemas.microsoft.com/office/drawing/2014/main" id="{C8626959-AC6D-5DBC-FD21-6EE4B6DEAE6D}"/>
                </a:ext>
              </a:extLst>
            </p:cNvPr>
            <p:cNvGrpSpPr/>
            <p:nvPr/>
          </p:nvGrpSpPr>
          <p:grpSpPr>
            <a:xfrm>
              <a:off x="5817797" y="4387358"/>
              <a:ext cx="920133" cy="853374"/>
              <a:chOff x="3295650" y="3267075"/>
              <a:chExt cx="1281176" cy="1560576"/>
            </a:xfrm>
          </p:grpSpPr>
          <p:sp>
            <p:nvSpPr>
              <p:cNvPr id="421" name="Freeform 542">
                <a:extLst>
                  <a:ext uri="{FF2B5EF4-FFF2-40B4-BE49-F238E27FC236}">
                    <a16:creationId xmlns:a16="http://schemas.microsoft.com/office/drawing/2014/main" id="{16EF857F-FA5A-8A41-6333-AA850F2C5EF3}"/>
                  </a:ext>
                </a:extLst>
              </p:cNvPr>
              <p:cNvSpPr/>
              <p:nvPr/>
            </p:nvSpPr>
            <p:spPr>
              <a:xfrm>
                <a:off x="3311525" y="3279775"/>
                <a:ext cx="1250950" cy="1530350"/>
              </a:xfrm>
              <a:custGeom>
                <a:avLst/>
                <a:gdLst>
                  <a:gd name="connsiteX0" fmla="*/ 0 w 1250950"/>
                  <a:gd name="connsiteY0" fmla="*/ 0 h 1530350"/>
                  <a:gd name="connsiteX1" fmla="*/ 311150 w 1250950"/>
                  <a:gd name="connsiteY1" fmla="*/ 676275 h 1530350"/>
                  <a:gd name="connsiteX2" fmla="*/ 615950 w 1250950"/>
                  <a:gd name="connsiteY2" fmla="*/ 676275 h 1530350"/>
                  <a:gd name="connsiteX3" fmla="*/ 911225 w 1250950"/>
                  <a:gd name="connsiteY3" fmla="*/ 1530350 h 1530350"/>
                  <a:gd name="connsiteX4" fmla="*/ 1250950 w 1250950"/>
                  <a:gd name="connsiteY4" fmla="*/ 1527175 h 153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50" h="1530350">
                    <a:moveTo>
                      <a:pt x="0" y="0"/>
                    </a:moveTo>
                    <a:lnTo>
                      <a:pt x="311150" y="676275"/>
                    </a:lnTo>
                    <a:lnTo>
                      <a:pt x="615950" y="676275"/>
                    </a:lnTo>
                    <a:lnTo>
                      <a:pt x="911225" y="1530350"/>
                    </a:lnTo>
                    <a:lnTo>
                      <a:pt x="1250950" y="1527175"/>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2" name="Rectangle 421">
                <a:extLst>
                  <a:ext uri="{FF2B5EF4-FFF2-40B4-BE49-F238E27FC236}">
                    <a16:creationId xmlns:a16="http://schemas.microsoft.com/office/drawing/2014/main" id="{D9A9C4E2-FDDA-DBEC-A40F-3BA99CD00493}"/>
                  </a:ext>
                </a:extLst>
              </p:cNvPr>
              <p:cNvSpPr/>
              <p:nvPr/>
            </p:nvSpPr>
            <p:spPr>
              <a:xfrm>
                <a:off x="3295650"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3" name="Rectangle 422">
                <a:extLst>
                  <a:ext uri="{FF2B5EF4-FFF2-40B4-BE49-F238E27FC236}">
                    <a16:creationId xmlns:a16="http://schemas.microsoft.com/office/drawing/2014/main" id="{45733880-38A1-DAFC-959A-5EA2EEA7C0EC}"/>
                  </a:ext>
                </a:extLst>
              </p:cNvPr>
              <p:cNvSpPr/>
              <p:nvPr/>
            </p:nvSpPr>
            <p:spPr>
              <a:xfrm>
                <a:off x="3606800" y="39306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4" name="Rectangle 423">
                <a:extLst>
                  <a:ext uri="{FF2B5EF4-FFF2-40B4-BE49-F238E27FC236}">
                    <a16:creationId xmlns:a16="http://schemas.microsoft.com/office/drawing/2014/main" id="{89322E32-4ED2-D5BF-5258-C033531BFB1A}"/>
                  </a:ext>
                </a:extLst>
              </p:cNvPr>
              <p:cNvSpPr/>
              <p:nvPr/>
            </p:nvSpPr>
            <p:spPr>
              <a:xfrm>
                <a:off x="4206875" y="4791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5" name="Rectangle 424">
                <a:extLst>
                  <a:ext uri="{FF2B5EF4-FFF2-40B4-BE49-F238E27FC236}">
                    <a16:creationId xmlns:a16="http://schemas.microsoft.com/office/drawing/2014/main" id="{EFEF531F-6C64-ACB9-437D-19A6CE6D1813}"/>
                  </a:ext>
                </a:extLst>
              </p:cNvPr>
              <p:cNvSpPr/>
              <p:nvPr/>
            </p:nvSpPr>
            <p:spPr>
              <a:xfrm>
                <a:off x="4540250" y="4787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1" name="Group 80">
              <a:extLst>
                <a:ext uri="{FF2B5EF4-FFF2-40B4-BE49-F238E27FC236}">
                  <a16:creationId xmlns:a16="http://schemas.microsoft.com/office/drawing/2014/main" id="{25C868B1-6C5B-D0FB-4AD1-F64C9D778552}"/>
                </a:ext>
              </a:extLst>
            </p:cNvPr>
            <p:cNvGrpSpPr/>
            <p:nvPr/>
          </p:nvGrpSpPr>
          <p:grpSpPr>
            <a:xfrm>
              <a:off x="5826918" y="4389095"/>
              <a:ext cx="1296377" cy="476620"/>
              <a:chOff x="3308350" y="3270250"/>
              <a:chExt cx="1805051" cy="871601"/>
            </a:xfrm>
          </p:grpSpPr>
          <p:sp>
            <p:nvSpPr>
              <p:cNvPr id="413" name="Freeform 549">
                <a:extLst>
                  <a:ext uri="{FF2B5EF4-FFF2-40B4-BE49-F238E27FC236}">
                    <a16:creationId xmlns:a16="http://schemas.microsoft.com/office/drawing/2014/main" id="{8CDF1B33-4BD6-9570-2779-A091F30D27F3}"/>
                  </a:ext>
                </a:extLst>
              </p:cNvPr>
              <p:cNvSpPr/>
              <p:nvPr/>
            </p:nvSpPr>
            <p:spPr>
              <a:xfrm>
                <a:off x="3317875" y="3282950"/>
                <a:ext cx="1790700" cy="841375"/>
              </a:xfrm>
              <a:custGeom>
                <a:avLst/>
                <a:gdLst>
                  <a:gd name="connsiteX0" fmla="*/ 0 w 1790700"/>
                  <a:gd name="connsiteY0" fmla="*/ 0 h 841375"/>
                  <a:gd name="connsiteX1" fmla="*/ 301625 w 1790700"/>
                  <a:gd name="connsiteY1" fmla="*/ 606425 h 841375"/>
                  <a:gd name="connsiteX2" fmla="*/ 609600 w 1790700"/>
                  <a:gd name="connsiteY2" fmla="*/ 615950 h 841375"/>
                  <a:gd name="connsiteX3" fmla="*/ 901700 w 1790700"/>
                  <a:gd name="connsiteY3" fmla="*/ 685800 h 841375"/>
                  <a:gd name="connsiteX4" fmla="*/ 1247775 w 1790700"/>
                  <a:gd name="connsiteY4" fmla="*/ 682625 h 841375"/>
                  <a:gd name="connsiteX5" fmla="*/ 1511300 w 1790700"/>
                  <a:gd name="connsiteY5" fmla="*/ 841375 h 841375"/>
                  <a:gd name="connsiteX6" fmla="*/ 1790700 w 1790700"/>
                  <a:gd name="connsiteY6" fmla="*/ 83820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841375">
                    <a:moveTo>
                      <a:pt x="0" y="0"/>
                    </a:moveTo>
                    <a:lnTo>
                      <a:pt x="301625" y="606425"/>
                    </a:lnTo>
                    <a:lnTo>
                      <a:pt x="609600" y="615950"/>
                    </a:lnTo>
                    <a:lnTo>
                      <a:pt x="901700" y="685800"/>
                    </a:lnTo>
                    <a:lnTo>
                      <a:pt x="1247775" y="682625"/>
                    </a:lnTo>
                    <a:lnTo>
                      <a:pt x="1511300" y="841375"/>
                    </a:lnTo>
                    <a:lnTo>
                      <a:pt x="1790700" y="83820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4" name="Rectangle 413">
                <a:extLst>
                  <a:ext uri="{FF2B5EF4-FFF2-40B4-BE49-F238E27FC236}">
                    <a16:creationId xmlns:a16="http://schemas.microsoft.com/office/drawing/2014/main" id="{B2BDCB00-F0C6-33DC-240E-9571ECF5C6C4}"/>
                  </a:ext>
                </a:extLst>
              </p:cNvPr>
              <p:cNvSpPr/>
              <p:nvPr/>
            </p:nvSpPr>
            <p:spPr>
              <a:xfrm>
                <a:off x="3308350" y="32702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5" name="Rectangle 414">
                <a:extLst>
                  <a:ext uri="{FF2B5EF4-FFF2-40B4-BE49-F238E27FC236}">
                    <a16:creationId xmlns:a16="http://schemas.microsoft.com/office/drawing/2014/main" id="{DE696FFE-7087-9DDE-4349-EB99812DF90F}"/>
                  </a:ext>
                </a:extLst>
              </p:cNvPr>
              <p:cNvSpPr/>
              <p:nvPr/>
            </p:nvSpPr>
            <p:spPr>
              <a:xfrm>
                <a:off x="3600450" y="38735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6" name="Rectangle 415">
                <a:extLst>
                  <a:ext uri="{FF2B5EF4-FFF2-40B4-BE49-F238E27FC236}">
                    <a16:creationId xmlns:a16="http://schemas.microsoft.com/office/drawing/2014/main" id="{643CCC84-37F1-2860-4EC2-1AA496931A10}"/>
                  </a:ext>
                </a:extLst>
              </p:cNvPr>
              <p:cNvSpPr/>
              <p:nvPr/>
            </p:nvSpPr>
            <p:spPr>
              <a:xfrm>
                <a:off x="3908449" y="38830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7" name="Rectangle 416">
                <a:extLst>
                  <a:ext uri="{FF2B5EF4-FFF2-40B4-BE49-F238E27FC236}">
                    <a16:creationId xmlns:a16="http://schemas.microsoft.com/office/drawing/2014/main" id="{4664EAA6-ABB2-8206-638F-E663DC227349}"/>
                  </a:ext>
                </a:extLst>
              </p:cNvPr>
              <p:cNvSpPr/>
              <p:nvPr/>
            </p:nvSpPr>
            <p:spPr>
              <a:xfrm>
                <a:off x="4203700" y="39497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8" name="Rectangle 417">
                <a:extLst>
                  <a:ext uri="{FF2B5EF4-FFF2-40B4-BE49-F238E27FC236}">
                    <a16:creationId xmlns:a16="http://schemas.microsoft.com/office/drawing/2014/main" id="{4652C606-8769-3C24-3666-1F84CBD25542}"/>
                  </a:ext>
                </a:extLst>
              </p:cNvPr>
              <p:cNvSpPr/>
              <p:nvPr/>
            </p:nvSpPr>
            <p:spPr>
              <a:xfrm>
                <a:off x="4540250" y="39465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9" name="Rectangle 418">
                <a:extLst>
                  <a:ext uri="{FF2B5EF4-FFF2-40B4-BE49-F238E27FC236}">
                    <a16:creationId xmlns:a16="http://schemas.microsoft.com/office/drawing/2014/main" id="{6B16C3F1-01E7-CED5-49CE-F93D49248495}"/>
                  </a:ext>
                </a:extLst>
              </p:cNvPr>
              <p:cNvSpPr/>
              <p:nvPr/>
            </p:nvSpPr>
            <p:spPr>
              <a:xfrm>
                <a:off x="4806950" y="41052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0" name="Rectangle 419">
                <a:extLst>
                  <a:ext uri="{FF2B5EF4-FFF2-40B4-BE49-F238E27FC236}">
                    <a16:creationId xmlns:a16="http://schemas.microsoft.com/office/drawing/2014/main" id="{ED1512F5-9B40-0424-65AC-8E37E03FAAC9}"/>
                  </a:ext>
                </a:extLst>
              </p:cNvPr>
              <p:cNvSpPr/>
              <p:nvPr/>
            </p:nvSpPr>
            <p:spPr>
              <a:xfrm>
                <a:off x="5076825" y="41052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2" name="Group 81">
              <a:extLst>
                <a:ext uri="{FF2B5EF4-FFF2-40B4-BE49-F238E27FC236}">
                  <a16:creationId xmlns:a16="http://schemas.microsoft.com/office/drawing/2014/main" id="{20CDC89F-B943-0939-DDAD-549DDCD13980}"/>
                </a:ext>
              </a:extLst>
            </p:cNvPr>
            <p:cNvGrpSpPr/>
            <p:nvPr/>
          </p:nvGrpSpPr>
          <p:grpSpPr>
            <a:xfrm>
              <a:off x="5815517" y="4385622"/>
              <a:ext cx="922413" cy="855111"/>
              <a:chOff x="3292475" y="3263900"/>
              <a:chExt cx="1284351" cy="1563751"/>
            </a:xfrm>
          </p:grpSpPr>
          <p:sp>
            <p:nvSpPr>
              <p:cNvPr id="407" name="Freeform 558">
                <a:extLst>
                  <a:ext uri="{FF2B5EF4-FFF2-40B4-BE49-F238E27FC236}">
                    <a16:creationId xmlns:a16="http://schemas.microsoft.com/office/drawing/2014/main" id="{7EB035F3-5F14-9A2B-E33B-1B89E1892ECA}"/>
                  </a:ext>
                </a:extLst>
              </p:cNvPr>
              <p:cNvSpPr/>
              <p:nvPr/>
            </p:nvSpPr>
            <p:spPr>
              <a:xfrm>
                <a:off x="3311525" y="3286125"/>
                <a:ext cx="1254125" cy="1520825"/>
              </a:xfrm>
              <a:custGeom>
                <a:avLst/>
                <a:gdLst>
                  <a:gd name="connsiteX0" fmla="*/ 0 w 1254125"/>
                  <a:gd name="connsiteY0" fmla="*/ 0 h 1520825"/>
                  <a:gd name="connsiteX1" fmla="*/ 301625 w 1254125"/>
                  <a:gd name="connsiteY1" fmla="*/ 508000 h 1520825"/>
                  <a:gd name="connsiteX2" fmla="*/ 622300 w 1254125"/>
                  <a:gd name="connsiteY2" fmla="*/ 508000 h 1520825"/>
                  <a:gd name="connsiteX3" fmla="*/ 930275 w 1254125"/>
                  <a:gd name="connsiteY3" fmla="*/ 504825 h 1520825"/>
                  <a:gd name="connsiteX4" fmla="*/ 1254125 w 1254125"/>
                  <a:gd name="connsiteY4" fmla="*/ 1520825 h 152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125" h="1520825">
                    <a:moveTo>
                      <a:pt x="0" y="0"/>
                    </a:moveTo>
                    <a:lnTo>
                      <a:pt x="301625" y="508000"/>
                    </a:lnTo>
                    <a:lnTo>
                      <a:pt x="622300" y="508000"/>
                    </a:lnTo>
                    <a:lnTo>
                      <a:pt x="930275" y="504825"/>
                    </a:lnTo>
                    <a:lnTo>
                      <a:pt x="1254125" y="1520825"/>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8" name="Rectangle 407">
                <a:extLst>
                  <a:ext uri="{FF2B5EF4-FFF2-40B4-BE49-F238E27FC236}">
                    <a16:creationId xmlns:a16="http://schemas.microsoft.com/office/drawing/2014/main" id="{53AC918D-FCD9-1DB7-8C55-4E55A5B0C9A0}"/>
                  </a:ext>
                </a:extLst>
              </p:cNvPr>
              <p:cNvSpPr/>
              <p:nvPr/>
            </p:nvSpPr>
            <p:spPr>
              <a:xfrm>
                <a:off x="3292475"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9" name="Rectangle 408">
                <a:extLst>
                  <a:ext uri="{FF2B5EF4-FFF2-40B4-BE49-F238E27FC236}">
                    <a16:creationId xmlns:a16="http://schemas.microsoft.com/office/drawing/2014/main" id="{DD78C451-A843-A632-1ADB-2136EA1109BD}"/>
                  </a:ext>
                </a:extLst>
              </p:cNvPr>
              <p:cNvSpPr/>
              <p:nvPr/>
            </p:nvSpPr>
            <p:spPr>
              <a:xfrm>
                <a:off x="3600450" y="3775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0" name="Rectangle 409">
                <a:extLst>
                  <a:ext uri="{FF2B5EF4-FFF2-40B4-BE49-F238E27FC236}">
                    <a16:creationId xmlns:a16="http://schemas.microsoft.com/office/drawing/2014/main" id="{16EAADAD-905B-E05D-B1EC-0C1542FDB6B2}"/>
                  </a:ext>
                </a:extLst>
              </p:cNvPr>
              <p:cNvSpPr/>
              <p:nvPr/>
            </p:nvSpPr>
            <p:spPr>
              <a:xfrm>
                <a:off x="3911600" y="3771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1" name="Rectangle 410">
                <a:extLst>
                  <a:ext uri="{FF2B5EF4-FFF2-40B4-BE49-F238E27FC236}">
                    <a16:creationId xmlns:a16="http://schemas.microsoft.com/office/drawing/2014/main" id="{E9ADB80F-BB72-690F-5638-205964184951}"/>
                  </a:ext>
                </a:extLst>
              </p:cNvPr>
              <p:cNvSpPr/>
              <p:nvPr/>
            </p:nvSpPr>
            <p:spPr>
              <a:xfrm>
                <a:off x="4225925" y="3771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2" name="Rectangle 411">
                <a:extLst>
                  <a:ext uri="{FF2B5EF4-FFF2-40B4-BE49-F238E27FC236}">
                    <a16:creationId xmlns:a16="http://schemas.microsoft.com/office/drawing/2014/main" id="{A4AA7100-F7D5-E063-9B6E-674AF77765F7}"/>
                  </a:ext>
                </a:extLst>
              </p:cNvPr>
              <p:cNvSpPr/>
              <p:nvPr/>
            </p:nvSpPr>
            <p:spPr>
              <a:xfrm>
                <a:off x="4540250" y="4791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3" name="Group 82">
              <a:extLst>
                <a:ext uri="{FF2B5EF4-FFF2-40B4-BE49-F238E27FC236}">
                  <a16:creationId xmlns:a16="http://schemas.microsoft.com/office/drawing/2014/main" id="{350B1C4E-8999-EB99-CE09-FFAB86574EF4}"/>
                </a:ext>
              </a:extLst>
            </p:cNvPr>
            <p:cNvGrpSpPr/>
            <p:nvPr/>
          </p:nvGrpSpPr>
          <p:grpSpPr>
            <a:xfrm>
              <a:off x="5824638" y="4316174"/>
              <a:ext cx="865407" cy="423746"/>
              <a:chOff x="3305175" y="3136900"/>
              <a:chExt cx="1204976" cy="774909"/>
            </a:xfrm>
          </p:grpSpPr>
          <p:sp>
            <p:nvSpPr>
              <p:cNvPr id="401" name="Freeform 565">
                <a:extLst>
                  <a:ext uri="{FF2B5EF4-FFF2-40B4-BE49-F238E27FC236}">
                    <a16:creationId xmlns:a16="http://schemas.microsoft.com/office/drawing/2014/main" id="{CD7806C7-B639-6771-0C04-2EEB9213D6A3}"/>
                  </a:ext>
                </a:extLst>
              </p:cNvPr>
              <p:cNvSpPr/>
              <p:nvPr/>
            </p:nvSpPr>
            <p:spPr>
              <a:xfrm>
                <a:off x="3317875" y="3155950"/>
                <a:ext cx="1177925" cy="736600"/>
              </a:xfrm>
              <a:custGeom>
                <a:avLst/>
                <a:gdLst>
                  <a:gd name="connsiteX0" fmla="*/ 0 w 1177925"/>
                  <a:gd name="connsiteY0" fmla="*/ 127000 h 736600"/>
                  <a:gd name="connsiteX1" fmla="*/ 276225 w 1177925"/>
                  <a:gd name="connsiteY1" fmla="*/ 558800 h 736600"/>
                  <a:gd name="connsiteX2" fmla="*/ 584200 w 1177925"/>
                  <a:gd name="connsiteY2" fmla="*/ 736600 h 736600"/>
                  <a:gd name="connsiteX3" fmla="*/ 885825 w 1177925"/>
                  <a:gd name="connsiteY3" fmla="*/ 555625 h 736600"/>
                  <a:gd name="connsiteX4" fmla="*/ 1177925 w 1177925"/>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925" h="736600">
                    <a:moveTo>
                      <a:pt x="0" y="127000"/>
                    </a:moveTo>
                    <a:lnTo>
                      <a:pt x="276225" y="558800"/>
                    </a:lnTo>
                    <a:lnTo>
                      <a:pt x="584200" y="736600"/>
                    </a:lnTo>
                    <a:lnTo>
                      <a:pt x="885825" y="555625"/>
                    </a:lnTo>
                    <a:lnTo>
                      <a:pt x="1177925"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2" name="Rectangle 401">
                <a:extLst>
                  <a:ext uri="{FF2B5EF4-FFF2-40B4-BE49-F238E27FC236}">
                    <a16:creationId xmlns:a16="http://schemas.microsoft.com/office/drawing/2014/main" id="{898E1BE2-5864-F0F1-4017-931B5DF1798B}"/>
                  </a:ext>
                </a:extLst>
              </p:cNvPr>
              <p:cNvSpPr/>
              <p:nvPr/>
            </p:nvSpPr>
            <p:spPr>
              <a:xfrm>
                <a:off x="3305175" y="327025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3" name="Rectangle 402">
                <a:extLst>
                  <a:ext uri="{FF2B5EF4-FFF2-40B4-BE49-F238E27FC236}">
                    <a16:creationId xmlns:a16="http://schemas.microsoft.com/office/drawing/2014/main" id="{FB6A9C9B-10C4-43D9-A1F0-07BD8F36BFF5}"/>
                  </a:ext>
                </a:extLst>
              </p:cNvPr>
              <p:cNvSpPr/>
              <p:nvPr/>
            </p:nvSpPr>
            <p:spPr>
              <a:xfrm>
                <a:off x="3571875" y="3690791"/>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4" name="Rectangle 403">
                <a:extLst>
                  <a:ext uri="{FF2B5EF4-FFF2-40B4-BE49-F238E27FC236}">
                    <a16:creationId xmlns:a16="http://schemas.microsoft.com/office/drawing/2014/main" id="{0C2A0770-97FE-B6A1-AE6B-9573F2E91ECE}"/>
                  </a:ext>
                </a:extLst>
              </p:cNvPr>
              <p:cNvSpPr/>
              <p:nvPr/>
            </p:nvSpPr>
            <p:spPr>
              <a:xfrm>
                <a:off x="3886200" y="3875233"/>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5" name="Rectangle 404">
                <a:extLst>
                  <a:ext uri="{FF2B5EF4-FFF2-40B4-BE49-F238E27FC236}">
                    <a16:creationId xmlns:a16="http://schemas.microsoft.com/office/drawing/2014/main" id="{FC81F7E2-A4EE-A448-46DC-8170CCEF5E34}"/>
                  </a:ext>
                </a:extLst>
              </p:cNvPr>
              <p:cNvSpPr/>
              <p:nvPr/>
            </p:nvSpPr>
            <p:spPr>
              <a:xfrm>
                <a:off x="4187825" y="368935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6" name="Rectangle 405">
                <a:extLst>
                  <a:ext uri="{FF2B5EF4-FFF2-40B4-BE49-F238E27FC236}">
                    <a16:creationId xmlns:a16="http://schemas.microsoft.com/office/drawing/2014/main" id="{AA5A63F1-E6E8-06D7-BE06-1485F854A72E}"/>
                  </a:ext>
                </a:extLst>
              </p:cNvPr>
              <p:cNvSpPr/>
              <p:nvPr/>
            </p:nvSpPr>
            <p:spPr>
              <a:xfrm>
                <a:off x="4473575" y="31369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4" name="Group 83">
              <a:extLst>
                <a:ext uri="{FF2B5EF4-FFF2-40B4-BE49-F238E27FC236}">
                  <a16:creationId xmlns:a16="http://schemas.microsoft.com/office/drawing/2014/main" id="{17420AAC-E546-9D24-B76A-0DC3A37DE017}"/>
                </a:ext>
              </a:extLst>
            </p:cNvPr>
            <p:cNvGrpSpPr/>
            <p:nvPr/>
          </p:nvGrpSpPr>
          <p:grpSpPr>
            <a:xfrm>
              <a:off x="5822358" y="4385622"/>
              <a:ext cx="881369" cy="228344"/>
              <a:chOff x="3302000" y="3263900"/>
              <a:chExt cx="1227201" cy="417576"/>
            </a:xfrm>
          </p:grpSpPr>
          <p:sp>
            <p:nvSpPr>
              <p:cNvPr id="395" name="Freeform 572">
                <a:extLst>
                  <a:ext uri="{FF2B5EF4-FFF2-40B4-BE49-F238E27FC236}">
                    <a16:creationId xmlns:a16="http://schemas.microsoft.com/office/drawing/2014/main" id="{9401BCB1-86C5-4FB1-A453-84BF3F4AE138}"/>
                  </a:ext>
                </a:extLst>
              </p:cNvPr>
              <p:cNvSpPr/>
              <p:nvPr/>
            </p:nvSpPr>
            <p:spPr>
              <a:xfrm>
                <a:off x="3314700" y="3279775"/>
                <a:ext cx="1206500" cy="384175"/>
              </a:xfrm>
              <a:custGeom>
                <a:avLst/>
                <a:gdLst>
                  <a:gd name="connsiteX0" fmla="*/ 0 w 1206500"/>
                  <a:gd name="connsiteY0" fmla="*/ 0 h 384175"/>
                  <a:gd name="connsiteX1" fmla="*/ 282575 w 1206500"/>
                  <a:gd name="connsiteY1" fmla="*/ 82550 h 384175"/>
                  <a:gd name="connsiteX2" fmla="*/ 600075 w 1206500"/>
                  <a:gd name="connsiteY2" fmla="*/ 152400 h 384175"/>
                  <a:gd name="connsiteX3" fmla="*/ 901700 w 1206500"/>
                  <a:gd name="connsiteY3" fmla="*/ 304800 h 384175"/>
                  <a:gd name="connsiteX4" fmla="*/ 1206500 w 1206500"/>
                  <a:gd name="connsiteY4" fmla="*/ 384175 h 3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384175">
                    <a:moveTo>
                      <a:pt x="0" y="0"/>
                    </a:moveTo>
                    <a:lnTo>
                      <a:pt x="282575" y="82550"/>
                    </a:lnTo>
                    <a:lnTo>
                      <a:pt x="600075" y="152400"/>
                    </a:lnTo>
                    <a:lnTo>
                      <a:pt x="901700" y="304800"/>
                    </a:lnTo>
                    <a:lnTo>
                      <a:pt x="1206500" y="384175"/>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6" name="Rectangle 395">
                <a:extLst>
                  <a:ext uri="{FF2B5EF4-FFF2-40B4-BE49-F238E27FC236}">
                    <a16:creationId xmlns:a16="http://schemas.microsoft.com/office/drawing/2014/main" id="{214166D6-285E-81BF-0799-0545A5DF63CA}"/>
                  </a:ext>
                </a:extLst>
              </p:cNvPr>
              <p:cNvSpPr/>
              <p:nvPr/>
            </p:nvSpPr>
            <p:spPr>
              <a:xfrm>
                <a:off x="3302000" y="32639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7" name="Rectangle 396">
                <a:extLst>
                  <a:ext uri="{FF2B5EF4-FFF2-40B4-BE49-F238E27FC236}">
                    <a16:creationId xmlns:a16="http://schemas.microsoft.com/office/drawing/2014/main" id="{628ED0E5-4308-A5FF-1AF3-68700DB015D7}"/>
                  </a:ext>
                </a:extLst>
              </p:cNvPr>
              <p:cNvSpPr/>
              <p:nvPr/>
            </p:nvSpPr>
            <p:spPr>
              <a:xfrm>
                <a:off x="3584575" y="33401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8" name="Rectangle 397">
                <a:extLst>
                  <a:ext uri="{FF2B5EF4-FFF2-40B4-BE49-F238E27FC236}">
                    <a16:creationId xmlns:a16="http://schemas.microsoft.com/office/drawing/2014/main" id="{2A181539-0B7B-C746-2134-91CD1373902C}"/>
                  </a:ext>
                </a:extLst>
              </p:cNvPr>
              <p:cNvSpPr/>
              <p:nvPr/>
            </p:nvSpPr>
            <p:spPr>
              <a:xfrm>
                <a:off x="3889375" y="34163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9" name="Rectangle 398">
                <a:extLst>
                  <a:ext uri="{FF2B5EF4-FFF2-40B4-BE49-F238E27FC236}">
                    <a16:creationId xmlns:a16="http://schemas.microsoft.com/office/drawing/2014/main" id="{D9282E60-FF13-C7B2-BD23-BAEA50C11775}"/>
                  </a:ext>
                </a:extLst>
              </p:cNvPr>
              <p:cNvSpPr/>
              <p:nvPr/>
            </p:nvSpPr>
            <p:spPr>
              <a:xfrm>
                <a:off x="4191000" y="35687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0" name="Rectangle 399">
                <a:extLst>
                  <a:ext uri="{FF2B5EF4-FFF2-40B4-BE49-F238E27FC236}">
                    <a16:creationId xmlns:a16="http://schemas.microsoft.com/office/drawing/2014/main" id="{24BB9600-3002-1155-3E58-F55D649747D4}"/>
                  </a:ext>
                </a:extLst>
              </p:cNvPr>
              <p:cNvSpPr/>
              <p:nvPr/>
            </p:nvSpPr>
            <p:spPr>
              <a:xfrm>
                <a:off x="4492625" y="36449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5" name="Group 84">
              <a:extLst>
                <a:ext uri="{FF2B5EF4-FFF2-40B4-BE49-F238E27FC236}">
                  <a16:creationId xmlns:a16="http://schemas.microsoft.com/office/drawing/2014/main" id="{FE3BF775-88E0-FE3E-C1AE-DD0BF14C1551}"/>
                </a:ext>
              </a:extLst>
            </p:cNvPr>
            <p:cNvGrpSpPr/>
            <p:nvPr/>
          </p:nvGrpSpPr>
          <p:grpSpPr>
            <a:xfrm>
              <a:off x="5826918" y="4390831"/>
              <a:ext cx="897330" cy="315154"/>
              <a:chOff x="3308350" y="3273425"/>
              <a:chExt cx="1249426" cy="576326"/>
            </a:xfrm>
          </p:grpSpPr>
          <p:sp>
            <p:nvSpPr>
              <p:cNvPr id="389" name="Freeform 579">
                <a:extLst>
                  <a:ext uri="{FF2B5EF4-FFF2-40B4-BE49-F238E27FC236}">
                    <a16:creationId xmlns:a16="http://schemas.microsoft.com/office/drawing/2014/main" id="{253BDCF7-0A1A-183B-F1A5-DE0DCF20EFC6}"/>
                  </a:ext>
                </a:extLst>
              </p:cNvPr>
              <p:cNvSpPr/>
              <p:nvPr/>
            </p:nvSpPr>
            <p:spPr>
              <a:xfrm>
                <a:off x="3321050" y="3273425"/>
                <a:ext cx="1219200" cy="558800"/>
              </a:xfrm>
              <a:custGeom>
                <a:avLst/>
                <a:gdLst>
                  <a:gd name="connsiteX0" fmla="*/ 0 w 1219200"/>
                  <a:gd name="connsiteY0" fmla="*/ 0 h 558800"/>
                  <a:gd name="connsiteX1" fmla="*/ 266700 w 1219200"/>
                  <a:gd name="connsiteY1" fmla="*/ 393700 h 558800"/>
                  <a:gd name="connsiteX2" fmla="*/ 631825 w 1219200"/>
                  <a:gd name="connsiteY2" fmla="*/ 393700 h 558800"/>
                  <a:gd name="connsiteX3" fmla="*/ 917575 w 1219200"/>
                  <a:gd name="connsiteY3" fmla="*/ 539750 h 558800"/>
                  <a:gd name="connsiteX4" fmla="*/ 1219200 w 1219200"/>
                  <a:gd name="connsiteY4" fmla="*/ 558800 h 5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558800">
                    <a:moveTo>
                      <a:pt x="0" y="0"/>
                    </a:moveTo>
                    <a:lnTo>
                      <a:pt x="266700" y="393700"/>
                    </a:lnTo>
                    <a:lnTo>
                      <a:pt x="631825" y="393700"/>
                    </a:lnTo>
                    <a:lnTo>
                      <a:pt x="917575" y="539750"/>
                    </a:lnTo>
                    <a:lnTo>
                      <a:pt x="1219200" y="55880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0" name="Rectangle 389">
                <a:extLst>
                  <a:ext uri="{FF2B5EF4-FFF2-40B4-BE49-F238E27FC236}">
                    <a16:creationId xmlns:a16="http://schemas.microsoft.com/office/drawing/2014/main" id="{96223199-971E-109B-077A-4CC53150900D}"/>
                  </a:ext>
                </a:extLst>
              </p:cNvPr>
              <p:cNvSpPr/>
              <p:nvPr/>
            </p:nvSpPr>
            <p:spPr>
              <a:xfrm>
                <a:off x="3308350" y="32734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1" name="Rectangle 390">
                <a:extLst>
                  <a:ext uri="{FF2B5EF4-FFF2-40B4-BE49-F238E27FC236}">
                    <a16:creationId xmlns:a16="http://schemas.microsoft.com/office/drawing/2014/main" id="{56214630-212A-A86F-DEDF-6EE557DC5DCB}"/>
                  </a:ext>
                </a:extLst>
              </p:cNvPr>
              <p:cNvSpPr/>
              <p:nvPr/>
            </p:nvSpPr>
            <p:spPr>
              <a:xfrm>
                <a:off x="3571875" y="3648173"/>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2" name="Rectangle 391">
                <a:extLst>
                  <a:ext uri="{FF2B5EF4-FFF2-40B4-BE49-F238E27FC236}">
                    <a16:creationId xmlns:a16="http://schemas.microsoft.com/office/drawing/2014/main" id="{0BD643FB-15AC-400A-25DB-AB3C86ECD15C}"/>
                  </a:ext>
                </a:extLst>
              </p:cNvPr>
              <p:cNvSpPr/>
              <p:nvPr/>
            </p:nvSpPr>
            <p:spPr>
              <a:xfrm>
                <a:off x="3933825" y="3648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3" name="Rectangle 392">
                <a:extLst>
                  <a:ext uri="{FF2B5EF4-FFF2-40B4-BE49-F238E27FC236}">
                    <a16:creationId xmlns:a16="http://schemas.microsoft.com/office/drawing/2014/main" id="{C6CA336E-073D-7B2E-EFDA-2993C71099EC}"/>
                  </a:ext>
                </a:extLst>
              </p:cNvPr>
              <p:cNvSpPr/>
              <p:nvPr/>
            </p:nvSpPr>
            <p:spPr>
              <a:xfrm>
                <a:off x="4222750" y="37973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4" name="Rectangle 393">
                <a:extLst>
                  <a:ext uri="{FF2B5EF4-FFF2-40B4-BE49-F238E27FC236}">
                    <a16:creationId xmlns:a16="http://schemas.microsoft.com/office/drawing/2014/main" id="{68CED3A2-61FD-6E6E-F841-66C3AB78479A}"/>
                  </a:ext>
                </a:extLst>
              </p:cNvPr>
              <p:cNvSpPr/>
              <p:nvPr/>
            </p:nvSpPr>
            <p:spPr>
              <a:xfrm>
                <a:off x="4521200" y="38131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6" name="Group 85">
              <a:extLst>
                <a:ext uri="{FF2B5EF4-FFF2-40B4-BE49-F238E27FC236}">
                  <a16:creationId xmlns:a16="http://schemas.microsoft.com/office/drawing/2014/main" id="{5665DA60-5CE6-4FF6-4283-7249330245BE}"/>
                </a:ext>
              </a:extLst>
            </p:cNvPr>
            <p:cNvGrpSpPr/>
            <p:nvPr/>
          </p:nvGrpSpPr>
          <p:grpSpPr>
            <a:xfrm>
              <a:off x="5820078" y="4356329"/>
              <a:ext cx="450398" cy="415631"/>
              <a:chOff x="3298825" y="3210331"/>
              <a:chExt cx="627126" cy="760070"/>
            </a:xfrm>
          </p:grpSpPr>
          <p:sp>
            <p:nvSpPr>
              <p:cNvPr id="385" name="Freeform 586">
                <a:extLst>
                  <a:ext uri="{FF2B5EF4-FFF2-40B4-BE49-F238E27FC236}">
                    <a16:creationId xmlns:a16="http://schemas.microsoft.com/office/drawing/2014/main" id="{9ED6495F-3AA2-2C30-5A44-32366029BDC1}"/>
                  </a:ext>
                </a:extLst>
              </p:cNvPr>
              <p:cNvSpPr/>
              <p:nvPr/>
            </p:nvSpPr>
            <p:spPr>
              <a:xfrm>
                <a:off x="3314700" y="3282950"/>
                <a:ext cx="590550" cy="676275"/>
              </a:xfrm>
              <a:custGeom>
                <a:avLst/>
                <a:gdLst>
                  <a:gd name="connsiteX0" fmla="*/ 0 w 590550"/>
                  <a:gd name="connsiteY0" fmla="*/ 0 h 676275"/>
                  <a:gd name="connsiteX1" fmla="*/ 292100 w 590550"/>
                  <a:gd name="connsiteY1" fmla="*/ 79375 h 676275"/>
                  <a:gd name="connsiteX2" fmla="*/ 590550 w 590550"/>
                  <a:gd name="connsiteY2" fmla="*/ 676275 h 676275"/>
                </a:gdLst>
                <a:ahLst/>
                <a:cxnLst>
                  <a:cxn ang="0">
                    <a:pos x="connsiteX0" y="connsiteY0"/>
                  </a:cxn>
                  <a:cxn ang="0">
                    <a:pos x="connsiteX1" y="connsiteY1"/>
                  </a:cxn>
                  <a:cxn ang="0">
                    <a:pos x="connsiteX2" y="connsiteY2"/>
                  </a:cxn>
                </a:cxnLst>
                <a:rect l="l" t="t" r="r" b="b"/>
                <a:pathLst>
                  <a:path w="590550" h="676275">
                    <a:moveTo>
                      <a:pt x="0" y="0"/>
                    </a:moveTo>
                    <a:lnTo>
                      <a:pt x="292100" y="79375"/>
                    </a:lnTo>
                    <a:lnTo>
                      <a:pt x="590550" y="676275"/>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6" name="Rectangle 385">
                <a:extLst>
                  <a:ext uri="{FF2B5EF4-FFF2-40B4-BE49-F238E27FC236}">
                    <a16:creationId xmlns:a16="http://schemas.microsoft.com/office/drawing/2014/main" id="{6472304D-3DD7-9760-82BD-836EBB94B24D}"/>
                  </a:ext>
                </a:extLst>
              </p:cNvPr>
              <p:cNvSpPr/>
              <p:nvPr/>
            </p:nvSpPr>
            <p:spPr>
              <a:xfrm>
                <a:off x="3298825" y="32639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7" name="Rectangle 386">
                <a:extLst>
                  <a:ext uri="{FF2B5EF4-FFF2-40B4-BE49-F238E27FC236}">
                    <a16:creationId xmlns:a16="http://schemas.microsoft.com/office/drawing/2014/main" id="{C447DF12-90DC-49C5-9428-2728F9B4FB23}"/>
                  </a:ext>
                </a:extLst>
              </p:cNvPr>
              <p:cNvSpPr/>
              <p:nvPr/>
            </p:nvSpPr>
            <p:spPr>
              <a:xfrm>
                <a:off x="3889375" y="39338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8" name="Rectangle 387">
                <a:extLst>
                  <a:ext uri="{FF2B5EF4-FFF2-40B4-BE49-F238E27FC236}">
                    <a16:creationId xmlns:a16="http://schemas.microsoft.com/office/drawing/2014/main" id="{D60B717F-BF65-ED43-2080-EA5E792F4441}"/>
                  </a:ext>
                </a:extLst>
              </p:cNvPr>
              <p:cNvSpPr/>
              <p:nvPr/>
            </p:nvSpPr>
            <p:spPr>
              <a:xfrm>
                <a:off x="3578210" y="3210331"/>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7" name="Group 86">
              <a:extLst>
                <a:ext uri="{FF2B5EF4-FFF2-40B4-BE49-F238E27FC236}">
                  <a16:creationId xmlns:a16="http://schemas.microsoft.com/office/drawing/2014/main" id="{76355056-BB8E-9B49-F068-DF29FCF67D58}"/>
                </a:ext>
              </a:extLst>
            </p:cNvPr>
            <p:cNvGrpSpPr/>
            <p:nvPr/>
          </p:nvGrpSpPr>
          <p:grpSpPr>
            <a:xfrm>
              <a:off x="5824638" y="4340428"/>
              <a:ext cx="434437" cy="158950"/>
              <a:chOff x="3305175" y="3181253"/>
              <a:chExt cx="604901" cy="290673"/>
            </a:xfrm>
          </p:grpSpPr>
          <p:sp>
            <p:nvSpPr>
              <p:cNvPr id="381" name="Freeform 591">
                <a:extLst>
                  <a:ext uri="{FF2B5EF4-FFF2-40B4-BE49-F238E27FC236}">
                    <a16:creationId xmlns:a16="http://schemas.microsoft.com/office/drawing/2014/main" id="{DDD24061-B2FC-6D6F-569F-C43BAF49E01B}"/>
                  </a:ext>
                </a:extLst>
              </p:cNvPr>
              <p:cNvSpPr/>
              <p:nvPr/>
            </p:nvSpPr>
            <p:spPr>
              <a:xfrm>
                <a:off x="3311525" y="3194050"/>
                <a:ext cx="587375" cy="263525"/>
              </a:xfrm>
              <a:custGeom>
                <a:avLst/>
                <a:gdLst>
                  <a:gd name="connsiteX0" fmla="*/ 0 w 587375"/>
                  <a:gd name="connsiteY0" fmla="*/ 88900 h 263525"/>
                  <a:gd name="connsiteX1" fmla="*/ 314325 w 587375"/>
                  <a:gd name="connsiteY1" fmla="*/ 0 h 263525"/>
                  <a:gd name="connsiteX2" fmla="*/ 587375 w 587375"/>
                  <a:gd name="connsiteY2" fmla="*/ 263525 h 263525"/>
                </a:gdLst>
                <a:ahLst/>
                <a:cxnLst>
                  <a:cxn ang="0">
                    <a:pos x="connsiteX0" y="connsiteY0"/>
                  </a:cxn>
                  <a:cxn ang="0">
                    <a:pos x="connsiteX1" y="connsiteY1"/>
                  </a:cxn>
                  <a:cxn ang="0">
                    <a:pos x="connsiteX2" y="connsiteY2"/>
                  </a:cxn>
                </a:cxnLst>
                <a:rect l="l" t="t" r="r" b="b"/>
                <a:pathLst>
                  <a:path w="587375" h="263525">
                    <a:moveTo>
                      <a:pt x="0" y="88900"/>
                    </a:moveTo>
                    <a:lnTo>
                      <a:pt x="314325" y="0"/>
                    </a:lnTo>
                    <a:lnTo>
                      <a:pt x="587375" y="263525"/>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2" name="Rectangle 381">
                <a:extLst>
                  <a:ext uri="{FF2B5EF4-FFF2-40B4-BE49-F238E27FC236}">
                    <a16:creationId xmlns:a16="http://schemas.microsoft.com/office/drawing/2014/main" id="{BB99E5CA-96A0-E031-5DA1-54667CEDDCCD}"/>
                  </a:ext>
                </a:extLst>
              </p:cNvPr>
              <p:cNvSpPr/>
              <p:nvPr/>
            </p:nvSpPr>
            <p:spPr>
              <a:xfrm>
                <a:off x="3305175" y="326707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3" name="Oval 382">
                <a:extLst>
                  <a:ext uri="{FF2B5EF4-FFF2-40B4-BE49-F238E27FC236}">
                    <a16:creationId xmlns:a16="http://schemas.microsoft.com/office/drawing/2014/main" id="{C9745684-C6E6-4311-B400-32F8BC210509}"/>
                  </a:ext>
                </a:extLst>
              </p:cNvPr>
              <p:cNvSpPr/>
              <p:nvPr/>
            </p:nvSpPr>
            <p:spPr>
              <a:xfrm>
                <a:off x="3873500" y="3435350"/>
                <a:ext cx="36576" cy="36576"/>
              </a:xfrm>
              <a:prstGeom prst="ellipse">
                <a:avLst/>
              </a:prstGeom>
              <a:solidFill>
                <a:srgbClr val="D60093"/>
              </a:solidFill>
              <a:ln w="12700" cap="flat" cmpd="sng" algn="ctr">
                <a:solidFill>
                  <a:srgbClr val="990099"/>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4" name="Rectangle 383">
                <a:extLst>
                  <a:ext uri="{FF2B5EF4-FFF2-40B4-BE49-F238E27FC236}">
                    <a16:creationId xmlns:a16="http://schemas.microsoft.com/office/drawing/2014/main" id="{94867BA7-C327-6625-54E0-50DBE2198899}"/>
                  </a:ext>
                </a:extLst>
              </p:cNvPr>
              <p:cNvSpPr/>
              <p:nvPr/>
            </p:nvSpPr>
            <p:spPr>
              <a:xfrm>
                <a:off x="3603625" y="3181253"/>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8" name="Group 87">
              <a:extLst>
                <a:ext uri="{FF2B5EF4-FFF2-40B4-BE49-F238E27FC236}">
                  <a16:creationId xmlns:a16="http://schemas.microsoft.com/office/drawing/2014/main" id="{9E3CAB41-DE5D-1113-E278-F7FD992F735C}"/>
                </a:ext>
              </a:extLst>
            </p:cNvPr>
            <p:cNvGrpSpPr/>
            <p:nvPr/>
          </p:nvGrpSpPr>
          <p:grpSpPr>
            <a:xfrm>
              <a:off x="5822358" y="4387358"/>
              <a:ext cx="249735" cy="122436"/>
              <a:chOff x="3302000" y="3267075"/>
              <a:chExt cx="347726" cy="223901"/>
            </a:xfrm>
          </p:grpSpPr>
          <p:sp>
            <p:nvSpPr>
              <p:cNvPr id="378" name="Freeform 596">
                <a:extLst>
                  <a:ext uri="{FF2B5EF4-FFF2-40B4-BE49-F238E27FC236}">
                    <a16:creationId xmlns:a16="http://schemas.microsoft.com/office/drawing/2014/main" id="{CEB9EC91-8A62-49A0-1443-156E03C76EDD}"/>
                  </a:ext>
                </a:extLst>
              </p:cNvPr>
              <p:cNvSpPr/>
              <p:nvPr/>
            </p:nvSpPr>
            <p:spPr>
              <a:xfrm>
                <a:off x="3321050" y="3279775"/>
                <a:ext cx="307975" cy="203200"/>
              </a:xfrm>
              <a:custGeom>
                <a:avLst/>
                <a:gdLst>
                  <a:gd name="connsiteX0" fmla="*/ 0 w 307975"/>
                  <a:gd name="connsiteY0" fmla="*/ 0 h 203200"/>
                  <a:gd name="connsiteX1" fmla="*/ 307975 w 307975"/>
                  <a:gd name="connsiteY1" fmla="*/ 203200 h 203200"/>
                </a:gdLst>
                <a:ahLst/>
                <a:cxnLst>
                  <a:cxn ang="0">
                    <a:pos x="connsiteX0" y="connsiteY0"/>
                  </a:cxn>
                  <a:cxn ang="0">
                    <a:pos x="connsiteX1" y="connsiteY1"/>
                  </a:cxn>
                </a:cxnLst>
                <a:rect l="l" t="t" r="r" b="b"/>
                <a:pathLst>
                  <a:path w="307975" h="203200">
                    <a:moveTo>
                      <a:pt x="0" y="0"/>
                    </a:moveTo>
                    <a:lnTo>
                      <a:pt x="307975" y="2032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9" name="Rectangle 378">
                <a:extLst>
                  <a:ext uri="{FF2B5EF4-FFF2-40B4-BE49-F238E27FC236}">
                    <a16:creationId xmlns:a16="http://schemas.microsoft.com/office/drawing/2014/main" id="{05A02C15-AECA-9A63-7407-B1F152E075C6}"/>
                  </a:ext>
                </a:extLst>
              </p:cNvPr>
              <p:cNvSpPr/>
              <p:nvPr/>
            </p:nvSpPr>
            <p:spPr>
              <a:xfrm>
                <a:off x="3302000" y="326707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0" name="Rectangle 379">
                <a:extLst>
                  <a:ext uri="{FF2B5EF4-FFF2-40B4-BE49-F238E27FC236}">
                    <a16:creationId xmlns:a16="http://schemas.microsoft.com/office/drawing/2014/main" id="{7D90A281-309F-5E17-7CB4-E6E9284B1ABE}"/>
                  </a:ext>
                </a:extLst>
              </p:cNvPr>
              <p:cNvSpPr/>
              <p:nvPr/>
            </p:nvSpPr>
            <p:spPr>
              <a:xfrm>
                <a:off x="3613150" y="34544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9" name="Group 88">
              <a:extLst>
                <a:ext uri="{FF2B5EF4-FFF2-40B4-BE49-F238E27FC236}">
                  <a16:creationId xmlns:a16="http://schemas.microsoft.com/office/drawing/2014/main" id="{8446A449-3C25-000C-0583-C0EA0CC31785}"/>
                </a:ext>
              </a:extLst>
            </p:cNvPr>
            <p:cNvGrpSpPr/>
            <p:nvPr/>
          </p:nvGrpSpPr>
          <p:grpSpPr>
            <a:xfrm>
              <a:off x="5817797" y="3574819"/>
              <a:ext cx="261136" cy="830804"/>
              <a:chOff x="3295650" y="1781175"/>
              <a:chExt cx="363601" cy="1519301"/>
            </a:xfrm>
          </p:grpSpPr>
          <p:sp>
            <p:nvSpPr>
              <p:cNvPr id="375" name="Freeform 600">
                <a:extLst>
                  <a:ext uri="{FF2B5EF4-FFF2-40B4-BE49-F238E27FC236}">
                    <a16:creationId xmlns:a16="http://schemas.microsoft.com/office/drawing/2014/main" id="{4E333B4A-4DB0-F48F-7F3D-B9F03B36BF4B}"/>
                  </a:ext>
                </a:extLst>
              </p:cNvPr>
              <p:cNvSpPr/>
              <p:nvPr/>
            </p:nvSpPr>
            <p:spPr>
              <a:xfrm>
                <a:off x="3317875" y="1793875"/>
                <a:ext cx="314325" cy="1489075"/>
              </a:xfrm>
              <a:custGeom>
                <a:avLst/>
                <a:gdLst>
                  <a:gd name="connsiteX0" fmla="*/ 0 w 314325"/>
                  <a:gd name="connsiteY0" fmla="*/ 1489075 h 1489075"/>
                  <a:gd name="connsiteX1" fmla="*/ 314325 w 314325"/>
                  <a:gd name="connsiteY1" fmla="*/ 0 h 1489075"/>
                </a:gdLst>
                <a:ahLst/>
                <a:cxnLst>
                  <a:cxn ang="0">
                    <a:pos x="connsiteX0" y="connsiteY0"/>
                  </a:cxn>
                  <a:cxn ang="0">
                    <a:pos x="connsiteX1" y="connsiteY1"/>
                  </a:cxn>
                </a:cxnLst>
                <a:rect l="l" t="t" r="r" b="b"/>
                <a:pathLst>
                  <a:path w="314325" h="1489075">
                    <a:moveTo>
                      <a:pt x="0" y="1489075"/>
                    </a:moveTo>
                    <a:lnTo>
                      <a:pt x="314325"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6" name="Rectangle 375">
                <a:extLst>
                  <a:ext uri="{FF2B5EF4-FFF2-40B4-BE49-F238E27FC236}">
                    <a16:creationId xmlns:a16="http://schemas.microsoft.com/office/drawing/2014/main" id="{C72FBDB7-F8A1-2C94-F8F3-F1C2F7275724}"/>
                  </a:ext>
                </a:extLst>
              </p:cNvPr>
              <p:cNvSpPr/>
              <p:nvPr/>
            </p:nvSpPr>
            <p:spPr>
              <a:xfrm>
                <a:off x="3295650" y="326390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7" name="Rectangle 376">
                <a:extLst>
                  <a:ext uri="{FF2B5EF4-FFF2-40B4-BE49-F238E27FC236}">
                    <a16:creationId xmlns:a16="http://schemas.microsoft.com/office/drawing/2014/main" id="{1692545C-1A1A-5ABA-18D2-8CB0DC606D39}"/>
                  </a:ext>
                </a:extLst>
              </p:cNvPr>
              <p:cNvSpPr/>
              <p:nvPr/>
            </p:nvSpPr>
            <p:spPr>
              <a:xfrm>
                <a:off x="3622675" y="1781175"/>
                <a:ext cx="36576" cy="36576"/>
              </a:xfrm>
              <a:prstGeom prst="rect">
                <a:avLst/>
              </a:prstGeom>
              <a:solidFill>
                <a:srgbClr val="D60093"/>
              </a:solid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0" name="Group 89">
              <a:extLst>
                <a:ext uri="{FF2B5EF4-FFF2-40B4-BE49-F238E27FC236}">
                  <a16:creationId xmlns:a16="http://schemas.microsoft.com/office/drawing/2014/main" id="{F3C959A7-6650-277D-FDD4-66B13EA9728C}"/>
                </a:ext>
              </a:extLst>
            </p:cNvPr>
            <p:cNvGrpSpPr/>
            <p:nvPr/>
          </p:nvGrpSpPr>
          <p:grpSpPr>
            <a:xfrm>
              <a:off x="5820078" y="3791844"/>
              <a:ext cx="240613" cy="615516"/>
              <a:chOff x="3298825" y="2178050"/>
              <a:chExt cx="335026" cy="1125601"/>
            </a:xfrm>
          </p:grpSpPr>
          <p:sp>
            <p:nvSpPr>
              <p:cNvPr id="372" name="Freeform 604">
                <a:extLst>
                  <a:ext uri="{FF2B5EF4-FFF2-40B4-BE49-F238E27FC236}">
                    <a16:creationId xmlns:a16="http://schemas.microsoft.com/office/drawing/2014/main" id="{46B4EEE6-A5B6-0C42-8C3B-98971AB5AD5E}"/>
                  </a:ext>
                </a:extLst>
              </p:cNvPr>
              <p:cNvSpPr/>
              <p:nvPr/>
            </p:nvSpPr>
            <p:spPr>
              <a:xfrm>
                <a:off x="3317875" y="2190750"/>
                <a:ext cx="295275" cy="1092200"/>
              </a:xfrm>
              <a:custGeom>
                <a:avLst/>
                <a:gdLst>
                  <a:gd name="connsiteX0" fmla="*/ 0 w 295275"/>
                  <a:gd name="connsiteY0" fmla="*/ 1092200 h 1092200"/>
                  <a:gd name="connsiteX1" fmla="*/ 295275 w 295275"/>
                  <a:gd name="connsiteY1" fmla="*/ 0 h 1092200"/>
                </a:gdLst>
                <a:ahLst/>
                <a:cxnLst>
                  <a:cxn ang="0">
                    <a:pos x="connsiteX0" y="connsiteY0"/>
                  </a:cxn>
                  <a:cxn ang="0">
                    <a:pos x="connsiteX1" y="connsiteY1"/>
                  </a:cxn>
                </a:cxnLst>
                <a:rect l="l" t="t" r="r" b="b"/>
                <a:pathLst>
                  <a:path w="295275" h="1092200">
                    <a:moveTo>
                      <a:pt x="0" y="1092200"/>
                    </a:moveTo>
                    <a:lnTo>
                      <a:pt x="295275"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3" name="Rectangle 372">
                <a:extLst>
                  <a:ext uri="{FF2B5EF4-FFF2-40B4-BE49-F238E27FC236}">
                    <a16:creationId xmlns:a16="http://schemas.microsoft.com/office/drawing/2014/main" id="{B71A111E-72FB-D72D-2817-2B8A1FD56100}"/>
                  </a:ext>
                </a:extLst>
              </p:cNvPr>
              <p:cNvSpPr/>
              <p:nvPr/>
            </p:nvSpPr>
            <p:spPr>
              <a:xfrm>
                <a:off x="3298825"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4" name="Oval 373">
                <a:extLst>
                  <a:ext uri="{FF2B5EF4-FFF2-40B4-BE49-F238E27FC236}">
                    <a16:creationId xmlns:a16="http://schemas.microsoft.com/office/drawing/2014/main" id="{B5B86C1D-87AF-5061-D61D-741064F7237C}"/>
                  </a:ext>
                </a:extLst>
              </p:cNvPr>
              <p:cNvSpPr/>
              <p:nvPr/>
            </p:nvSpPr>
            <p:spPr>
              <a:xfrm>
                <a:off x="3597275" y="2178050"/>
                <a:ext cx="36576" cy="36576"/>
              </a:xfrm>
              <a:prstGeom prst="ellipse">
                <a:avLst/>
              </a:prstGeom>
              <a:solidFill>
                <a:srgbClr val="A5A5A5"/>
              </a:solidFill>
              <a:ln w="12700" cap="flat" cmpd="sng" algn="ctr">
                <a:solidFill>
                  <a:schemeClr val="tx1">
                    <a:lumMod val="65000"/>
                    <a:lumOff val="3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1" name="Group 90">
              <a:extLst>
                <a:ext uri="{FF2B5EF4-FFF2-40B4-BE49-F238E27FC236}">
                  <a16:creationId xmlns:a16="http://schemas.microsoft.com/office/drawing/2014/main" id="{C4546425-EC55-4F53-3889-2646B35C1630}"/>
                </a:ext>
              </a:extLst>
            </p:cNvPr>
            <p:cNvGrpSpPr/>
            <p:nvPr/>
          </p:nvGrpSpPr>
          <p:grpSpPr>
            <a:xfrm>
              <a:off x="5820078" y="3877129"/>
              <a:ext cx="238333" cy="530230"/>
              <a:chOff x="3298825" y="2334013"/>
              <a:chExt cx="331851" cy="969638"/>
            </a:xfrm>
          </p:grpSpPr>
          <p:sp>
            <p:nvSpPr>
              <p:cNvPr id="369" name="Freeform 608">
                <a:extLst>
                  <a:ext uri="{FF2B5EF4-FFF2-40B4-BE49-F238E27FC236}">
                    <a16:creationId xmlns:a16="http://schemas.microsoft.com/office/drawing/2014/main" id="{81A71758-0422-AFC5-8AD1-47D148B21BE5}"/>
                  </a:ext>
                </a:extLst>
              </p:cNvPr>
              <p:cNvSpPr/>
              <p:nvPr/>
            </p:nvSpPr>
            <p:spPr>
              <a:xfrm>
                <a:off x="3317875" y="2339975"/>
                <a:ext cx="292100" cy="942975"/>
              </a:xfrm>
              <a:custGeom>
                <a:avLst/>
                <a:gdLst>
                  <a:gd name="connsiteX0" fmla="*/ 0 w 292100"/>
                  <a:gd name="connsiteY0" fmla="*/ 942975 h 942975"/>
                  <a:gd name="connsiteX1" fmla="*/ 292100 w 292100"/>
                  <a:gd name="connsiteY1" fmla="*/ 0 h 942975"/>
                </a:gdLst>
                <a:ahLst/>
                <a:cxnLst>
                  <a:cxn ang="0">
                    <a:pos x="connsiteX0" y="connsiteY0"/>
                  </a:cxn>
                  <a:cxn ang="0">
                    <a:pos x="connsiteX1" y="connsiteY1"/>
                  </a:cxn>
                </a:cxnLst>
                <a:rect l="l" t="t" r="r" b="b"/>
                <a:pathLst>
                  <a:path w="292100" h="942975">
                    <a:moveTo>
                      <a:pt x="0" y="942975"/>
                    </a:moveTo>
                    <a:lnTo>
                      <a:pt x="292100"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0" name="Rectangle 369">
                <a:extLst>
                  <a:ext uri="{FF2B5EF4-FFF2-40B4-BE49-F238E27FC236}">
                    <a16:creationId xmlns:a16="http://schemas.microsoft.com/office/drawing/2014/main" id="{58E7F47B-EE4E-3474-97EF-B214F0E962CC}"/>
                  </a:ext>
                </a:extLst>
              </p:cNvPr>
              <p:cNvSpPr/>
              <p:nvPr/>
            </p:nvSpPr>
            <p:spPr>
              <a:xfrm>
                <a:off x="3298825"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1" name="Rectangle 370">
                <a:extLst>
                  <a:ext uri="{FF2B5EF4-FFF2-40B4-BE49-F238E27FC236}">
                    <a16:creationId xmlns:a16="http://schemas.microsoft.com/office/drawing/2014/main" id="{287E9AFE-6413-6FD7-6B01-F05348AF636C}"/>
                  </a:ext>
                </a:extLst>
              </p:cNvPr>
              <p:cNvSpPr/>
              <p:nvPr/>
            </p:nvSpPr>
            <p:spPr>
              <a:xfrm>
                <a:off x="3594100" y="2334013"/>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2" name="Group 91">
              <a:extLst>
                <a:ext uri="{FF2B5EF4-FFF2-40B4-BE49-F238E27FC236}">
                  <a16:creationId xmlns:a16="http://schemas.microsoft.com/office/drawing/2014/main" id="{2BEB649A-0DA7-20B8-9862-0DD091425FDD}"/>
                </a:ext>
              </a:extLst>
            </p:cNvPr>
            <p:cNvGrpSpPr/>
            <p:nvPr/>
          </p:nvGrpSpPr>
          <p:grpSpPr>
            <a:xfrm>
              <a:off x="5817797" y="4033281"/>
              <a:ext cx="908731" cy="375815"/>
              <a:chOff x="3295650" y="2619569"/>
              <a:chExt cx="1265301" cy="687257"/>
            </a:xfrm>
          </p:grpSpPr>
          <p:sp>
            <p:nvSpPr>
              <p:cNvPr id="363" name="Freeform 612">
                <a:extLst>
                  <a:ext uri="{FF2B5EF4-FFF2-40B4-BE49-F238E27FC236}">
                    <a16:creationId xmlns:a16="http://schemas.microsoft.com/office/drawing/2014/main" id="{6CDFE05F-1296-AD65-D67C-C26443996DE3}"/>
                  </a:ext>
                </a:extLst>
              </p:cNvPr>
              <p:cNvSpPr/>
              <p:nvPr/>
            </p:nvSpPr>
            <p:spPr>
              <a:xfrm>
                <a:off x="3314700" y="2632075"/>
                <a:ext cx="1235075" cy="647700"/>
              </a:xfrm>
              <a:custGeom>
                <a:avLst/>
                <a:gdLst>
                  <a:gd name="connsiteX0" fmla="*/ 0 w 1235075"/>
                  <a:gd name="connsiteY0" fmla="*/ 647700 h 647700"/>
                  <a:gd name="connsiteX1" fmla="*/ 282575 w 1235075"/>
                  <a:gd name="connsiteY1" fmla="*/ 107950 h 647700"/>
                  <a:gd name="connsiteX2" fmla="*/ 603250 w 1235075"/>
                  <a:gd name="connsiteY2" fmla="*/ 9525 h 647700"/>
                  <a:gd name="connsiteX3" fmla="*/ 889000 w 1235075"/>
                  <a:gd name="connsiteY3" fmla="*/ 0 h 647700"/>
                  <a:gd name="connsiteX4" fmla="*/ 1235075 w 1235075"/>
                  <a:gd name="connsiteY4" fmla="*/ 5715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075" h="647700">
                    <a:moveTo>
                      <a:pt x="0" y="647700"/>
                    </a:moveTo>
                    <a:lnTo>
                      <a:pt x="282575" y="107950"/>
                    </a:lnTo>
                    <a:lnTo>
                      <a:pt x="603250" y="9525"/>
                    </a:lnTo>
                    <a:lnTo>
                      <a:pt x="889000" y="0"/>
                    </a:lnTo>
                    <a:lnTo>
                      <a:pt x="1235075" y="5715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4" name="Rectangle 363">
                <a:extLst>
                  <a:ext uri="{FF2B5EF4-FFF2-40B4-BE49-F238E27FC236}">
                    <a16:creationId xmlns:a16="http://schemas.microsoft.com/office/drawing/2014/main" id="{C27AA130-2187-8599-3BB5-ED01F927BD88}"/>
                  </a:ext>
                </a:extLst>
              </p:cNvPr>
              <p:cNvSpPr/>
              <p:nvPr/>
            </p:nvSpPr>
            <p:spPr>
              <a:xfrm>
                <a:off x="3295650" y="327025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5" name="Rectangle 364">
                <a:extLst>
                  <a:ext uri="{FF2B5EF4-FFF2-40B4-BE49-F238E27FC236}">
                    <a16:creationId xmlns:a16="http://schemas.microsoft.com/office/drawing/2014/main" id="{F116C5FA-E50C-10EA-84DF-5F08165B977F}"/>
                  </a:ext>
                </a:extLst>
              </p:cNvPr>
              <p:cNvSpPr/>
              <p:nvPr/>
            </p:nvSpPr>
            <p:spPr>
              <a:xfrm>
                <a:off x="3584575" y="272097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6" name="Rectangle 365">
                <a:extLst>
                  <a:ext uri="{FF2B5EF4-FFF2-40B4-BE49-F238E27FC236}">
                    <a16:creationId xmlns:a16="http://schemas.microsoft.com/office/drawing/2014/main" id="{8FE82B76-EE45-F926-347E-4AFDA75298F1}"/>
                  </a:ext>
                </a:extLst>
              </p:cNvPr>
              <p:cNvSpPr/>
              <p:nvPr/>
            </p:nvSpPr>
            <p:spPr>
              <a:xfrm>
                <a:off x="3902075" y="2624284"/>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7" name="Rectangle 366">
                <a:extLst>
                  <a:ext uri="{FF2B5EF4-FFF2-40B4-BE49-F238E27FC236}">
                    <a16:creationId xmlns:a16="http://schemas.microsoft.com/office/drawing/2014/main" id="{C6892DAD-F685-98FD-9D37-EED76A4F4D0D}"/>
                  </a:ext>
                </a:extLst>
              </p:cNvPr>
              <p:cNvSpPr/>
              <p:nvPr/>
            </p:nvSpPr>
            <p:spPr>
              <a:xfrm>
                <a:off x="4194175" y="2619569"/>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8" name="Rectangle 367">
                <a:extLst>
                  <a:ext uri="{FF2B5EF4-FFF2-40B4-BE49-F238E27FC236}">
                    <a16:creationId xmlns:a16="http://schemas.microsoft.com/office/drawing/2014/main" id="{73FEE9DF-D041-A836-E1B2-75D6BCC49E7D}"/>
                  </a:ext>
                </a:extLst>
              </p:cNvPr>
              <p:cNvSpPr/>
              <p:nvPr/>
            </p:nvSpPr>
            <p:spPr>
              <a:xfrm>
                <a:off x="4524375" y="2673643"/>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3" name="Group 92">
              <a:extLst>
                <a:ext uri="{FF2B5EF4-FFF2-40B4-BE49-F238E27FC236}">
                  <a16:creationId xmlns:a16="http://schemas.microsoft.com/office/drawing/2014/main" id="{5C9B083B-7886-ADF3-FADA-9980C32FA21B}"/>
                </a:ext>
              </a:extLst>
            </p:cNvPr>
            <p:cNvGrpSpPr/>
            <p:nvPr/>
          </p:nvGrpSpPr>
          <p:grpSpPr>
            <a:xfrm>
              <a:off x="5822358" y="4194641"/>
              <a:ext cx="238333" cy="209246"/>
              <a:chOff x="3302000" y="2914650"/>
              <a:chExt cx="331851" cy="382651"/>
            </a:xfrm>
          </p:grpSpPr>
          <p:sp>
            <p:nvSpPr>
              <p:cNvPr id="360" name="Freeform 619">
                <a:extLst>
                  <a:ext uri="{FF2B5EF4-FFF2-40B4-BE49-F238E27FC236}">
                    <a16:creationId xmlns:a16="http://schemas.microsoft.com/office/drawing/2014/main" id="{D761D314-F226-782F-17C5-8A69C3C23AA5}"/>
                  </a:ext>
                </a:extLst>
              </p:cNvPr>
              <p:cNvSpPr/>
              <p:nvPr/>
            </p:nvSpPr>
            <p:spPr>
              <a:xfrm>
                <a:off x="3317875" y="2933700"/>
                <a:ext cx="298450" cy="346075"/>
              </a:xfrm>
              <a:custGeom>
                <a:avLst/>
                <a:gdLst>
                  <a:gd name="connsiteX0" fmla="*/ 0 w 298450"/>
                  <a:gd name="connsiteY0" fmla="*/ 346075 h 346075"/>
                  <a:gd name="connsiteX1" fmla="*/ 298450 w 298450"/>
                  <a:gd name="connsiteY1" fmla="*/ 0 h 346075"/>
                </a:gdLst>
                <a:ahLst/>
                <a:cxnLst>
                  <a:cxn ang="0">
                    <a:pos x="connsiteX0" y="connsiteY0"/>
                  </a:cxn>
                  <a:cxn ang="0">
                    <a:pos x="connsiteX1" y="connsiteY1"/>
                  </a:cxn>
                </a:cxnLst>
                <a:rect l="l" t="t" r="r" b="b"/>
                <a:pathLst>
                  <a:path w="298450" h="346075">
                    <a:moveTo>
                      <a:pt x="0" y="346075"/>
                    </a:moveTo>
                    <a:lnTo>
                      <a:pt x="298450"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1" name="Rectangle 360">
                <a:extLst>
                  <a:ext uri="{FF2B5EF4-FFF2-40B4-BE49-F238E27FC236}">
                    <a16:creationId xmlns:a16="http://schemas.microsoft.com/office/drawing/2014/main" id="{C0C24680-B2B7-A61F-2830-18B624B8E75D}"/>
                  </a:ext>
                </a:extLst>
              </p:cNvPr>
              <p:cNvSpPr/>
              <p:nvPr/>
            </p:nvSpPr>
            <p:spPr>
              <a:xfrm>
                <a:off x="3302000" y="32607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2" name="Rectangle 361">
                <a:extLst>
                  <a:ext uri="{FF2B5EF4-FFF2-40B4-BE49-F238E27FC236}">
                    <a16:creationId xmlns:a16="http://schemas.microsoft.com/office/drawing/2014/main" id="{D2D35013-825A-5FE2-99AE-F0BD5723AAD9}"/>
                  </a:ext>
                </a:extLst>
              </p:cNvPr>
              <p:cNvSpPr/>
              <p:nvPr/>
            </p:nvSpPr>
            <p:spPr>
              <a:xfrm>
                <a:off x="3597275" y="29146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4" name="Group 93">
              <a:extLst>
                <a:ext uri="{FF2B5EF4-FFF2-40B4-BE49-F238E27FC236}">
                  <a16:creationId xmlns:a16="http://schemas.microsoft.com/office/drawing/2014/main" id="{5B28224C-36D6-3A8B-AFCD-98527C799869}"/>
                </a:ext>
              </a:extLst>
            </p:cNvPr>
            <p:cNvGrpSpPr/>
            <p:nvPr/>
          </p:nvGrpSpPr>
          <p:grpSpPr>
            <a:xfrm>
              <a:off x="5826918" y="4385622"/>
              <a:ext cx="231492" cy="40835"/>
              <a:chOff x="3308350" y="3263900"/>
              <a:chExt cx="322326" cy="74676"/>
            </a:xfrm>
          </p:grpSpPr>
          <p:sp>
            <p:nvSpPr>
              <p:cNvPr id="357" name="Freeform 623">
                <a:extLst>
                  <a:ext uri="{FF2B5EF4-FFF2-40B4-BE49-F238E27FC236}">
                    <a16:creationId xmlns:a16="http://schemas.microsoft.com/office/drawing/2014/main" id="{019CF215-5C34-D08B-E112-E94AF80DAEFE}"/>
                  </a:ext>
                </a:extLst>
              </p:cNvPr>
              <p:cNvSpPr/>
              <p:nvPr/>
            </p:nvSpPr>
            <p:spPr>
              <a:xfrm>
                <a:off x="3317875" y="3279775"/>
                <a:ext cx="295275" cy="38100"/>
              </a:xfrm>
              <a:custGeom>
                <a:avLst/>
                <a:gdLst>
                  <a:gd name="connsiteX0" fmla="*/ 0 w 295275"/>
                  <a:gd name="connsiteY0" fmla="*/ 0 h 38100"/>
                  <a:gd name="connsiteX1" fmla="*/ 295275 w 295275"/>
                  <a:gd name="connsiteY1" fmla="*/ 38100 h 38100"/>
                </a:gdLst>
                <a:ahLst/>
                <a:cxnLst>
                  <a:cxn ang="0">
                    <a:pos x="connsiteX0" y="connsiteY0"/>
                  </a:cxn>
                  <a:cxn ang="0">
                    <a:pos x="connsiteX1" y="connsiteY1"/>
                  </a:cxn>
                </a:cxnLst>
                <a:rect l="l" t="t" r="r" b="b"/>
                <a:pathLst>
                  <a:path w="295275" h="38100">
                    <a:moveTo>
                      <a:pt x="0" y="0"/>
                    </a:moveTo>
                    <a:lnTo>
                      <a:pt x="295275" y="381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8" name="Rectangle 357">
                <a:extLst>
                  <a:ext uri="{FF2B5EF4-FFF2-40B4-BE49-F238E27FC236}">
                    <a16:creationId xmlns:a16="http://schemas.microsoft.com/office/drawing/2014/main" id="{8C231E0C-D3B0-FF19-C430-7FE459ADF907}"/>
                  </a:ext>
                </a:extLst>
              </p:cNvPr>
              <p:cNvSpPr/>
              <p:nvPr/>
            </p:nvSpPr>
            <p:spPr>
              <a:xfrm>
                <a:off x="3308350" y="326390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9" name="Oval 358">
                <a:extLst>
                  <a:ext uri="{FF2B5EF4-FFF2-40B4-BE49-F238E27FC236}">
                    <a16:creationId xmlns:a16="http://schemas.microsoft.com/office/drawing/2014/main" id="{083615D0-B1BC-BAC4-D6AC-2042C778C25E}"/>
                  </a:ext>
                </a:extLst>
              </p:cNvPr>
              <p:cNvSpPr/>
              <p:nvPr/>
            </p:nvSpPr>
            <p:spPr>
              <a:xfrm>
                <a:off x="3594100" y="3302000"/>
                <a:ext cx="36576" cy="36576"/>
              </a:xfrm>
              <a:prstGeom prst="ellipse">
                <a:avLst/>
              </a:prstGeom>
              <a:solidFill>
                <a:srgbClr val="D60093"/>
              </a:solidFill>
              <a:ln w="12700" cap="flat" cmpd="sng" algn="ctr">
                <a:solidFill>
                  <a:srgbClr val="990099"/>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5" name="Group 94">
              <a:extLst>
                <a:ext uri="{FF2B5EF4-FFF2-40B4-BE49-F238E27FC236}">
                  <a16:creationId xmlns:a16="http://schemas.microsoft.com/office/drawing/2014/main" id="{2557A164-BBF5-1482-CA1C-09C39B19AB05}"/>
                </a:ext>
              </a:extLst>
            </p:cNvPr>
            <p:cNvGrpSpPr/>
            <p:nvPr/>
          </p:nvGrpSpPr>
          <p:grpSpPr>
            <a:xfrm>
              <a:off x="5815517" y="4321383"/>
              <a:ext cx="466360" cy="85976"/>
              <a:chOff x="3292475" y="3146425"/>
              <a:chExt cx="649351" cy="157226"/>
            </a:xfrm>
          </p:grpSpPr>
          <p:sp>
            <p:nvSpPr>
              <p:cNvPr id="353" name="Freeform 627">
                <a:extLst>
                  <a:ext uri="{FF2B5EF4-FFF2-40B4-BE49-F238E27FC236}">
                    <a16:creationId xmlns:a16="http://schemas.microsoft.com/office/drawing/2014/main" id="{AD0E8309-2FC7-4B1C-09A8-FD7E91E998FD}"/>
                  </a:ext>
                </a:extLst>
              </p:cNvPr>
              <p:cNvSpPr/>
              <p:nvPr/>
            </p:nvSpPr>
            <p:spPr>
              <a:xfrm>
                <a:off x="3311525" y="3165475"/>
                <a:ext cx="612775" cy="117475"/>
              </a:xfrm>
              <a:custGeom>
                <a:avLst/>
                <a:gdLst>
                  <a:gd name="connsiteX0" fmla="*/ 0 w 612775"/>
                  <a:gd name="connsiteY0" fmla="*/ 117475 h 117475"/>
                  <a:gd name="connsiteX1" fmla="*/ 314325 w 612775"/>
                  <a:gd name="connsiteY1" fmla="*/ 0 h 117475"/>
                  <a:gd name="connsiteX2" fmla="*/ 612775 w 612775"/>
                  <a:gd name="connsiteY2" fmla="*/ 0 h 117475"/>
                </a:gdLst>
                <a:ahLst/>
                <a:cxnLst>
                  <a:cxn ang="0">
                    <a:pos x="connsiteX0" y="connsiteY0"/>
                  </a:cxn>
                  <a:cxn ang="0">
                    <a:pos x="connsiteX1" y="connsiteY1"/>
                  </a:cxn>
                  <a:cxn ang="0">
                    <a:pos x="connsiteX2" y="connsiteY2"/>
                  </a:cxn>
                </a:cxnLst>
                <a:rect l="l" t="t" r="r" b="b"/>
                <a:pathLst>
                  <a:path w="612775" h="117475">
                    <a:moveTo>
                      <a:pt x="0" y="117475"/>
                    </a:moveTo>
                    <a:lnTo>
                      <a:pt x="314325" y="0"/>
                    </a:lnTo>
                    <a:lnTo>
                      <a:pt x="612775"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4" name="Rectangle 353">
                <a:extLst>
                  <a:ext uri="{FF2B5EF4-FFF2-40B4-BE49-F238E27FC236}">
                    <a16:creationId xmlns:a16="http://schemas.microsoft.com/office/drawing/2014/main" id="{D71B8518-1C42-072E-4BCE-670AE376395E}"/>
                  </a:ext>
                </a:extLst>
              </p:cNvPr>
              <p:cNvSpPr/>
              <p:nvPr/>
            </p:nvSpPr>
            <p:spPr>
              <a:xfrm>
                <a:off x="3292475" y="326707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5" name="Rectangle 354">
                <a:extLst>
                  <a:ext uri="{FF2B5EF4-FFF2-40B4-BE49-F238E27FC236}">
                    <a16:creationId xmlns:a16="http://schemas.microsoft.com/office/drawing/2014/main" id="{1534B322-A12E-0A62-C361-EC840B88CCDE}"/>
                  </a:ext>
                </a:extLst>
              </p:cNvPr>
              <p:cNvSpPr/>
              <p:nvPr/>
            </p:nvSpPr>
            <p:spPr>
              <a:xfrm>
                <a:off x="3605248" y="314642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6" name="Rectangle 355">
                <a:extLst>
                  <a:ext uri="{FF2B5EF4-FFF2-40B4-BE49-F238E27FC236}">
                    <a16:creationId xmlns:a16="http://schemas.microsoft.com/office/drawing/2014/main" id="{301A65C6-06C1-1CF1-687E-AD1E24B5C547}"/>
                  </a:ext>
                </a:extLst>
              </p:cNvPr>
              <p:cNvSpPr/>
              <p:nvPr/>
            </p:nvSpPr>
            <p:spPr>
              <a:xfrm>
                <a:off x="3905250" y="314642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6" name="Group 95">
              <a:extLst>
                <a:ext uri="{FF2B5EF4-FFF2-40B4-BE49-F238E27FC236}">
                  <a16:creationId xmlns:a16="http://schemas.microsoft.com/office/drawing/2014/main" id="{41208394-C398-5876-BB63-DADFB73BD5F6}"/>
                </a:ext>
              </a:extLst>
            </p:cNvPr>
            <p:cNvGrpSpPr/>
            <p:nvPr/>
          </p:nvGrpSpPr>
          <p:grpSpPr>
            <a:xfrm>
              <a:off x="5822358" y="4282345"/>
              <a:ext cx="1141319" cy="227450"/>
              <a:chOff x="3302000" y="3075036"/>
              <a:chExt cx="1589151" cy="415940"/>
            </a:xfrm>
          </p:grpSpPr>
          <p:sp>
            <p:nvSpPr>
              <p:cNvPr id="346" name="Freeform 632">
                <a:extLst>
                  <a:ext uri="{FF2B5EF4-FFF2-40B4-BE49-F238E27FC236}">
                    <a16:creationId xmlns:a16="http://schemas.microsoft.com/office/drawing/2014/main" id="{0FBCCC79-09D1-A351-3B71-9C34C79BBA8D}"/>
                  </a:ext>
                </a:extLst>
              </p:cNvPr>
              <p:cNvSpPr/>
              <p:nvPr/>
            </p:nvSpPr>
            <p:spPr>
              <a:xfrm>
                <a:off x="3317875" y="3086100"/>
                <a:ext cx="1558925" cy="387350"/>
              </a:xfrm>
              <a:custGeom>
                <a:avLst/>
                <a:gdLst>
                  <a:gd name="connsiteX0" fmla="*/ 0 w 1558925"/>
                  <a:gd name="connsiteY0" fmla="*/ 196850 h 387350"/>
                  <a:gd name="connsiteX1" fmla="*/ 314325 w 1558925"/>
                  <a:gd name="connsiteY1" fmla="*/ 0 h 387350"/>
                  <a:gd name="connsiteX2" fmla="*/ 615950 w 1558925"/>
                  <a:gd name="connsiteY2" fmla="*/ 41275 h 387350"/>
                  <a:gd name="connsiteX3" fmla="*/ 949325 w 1558925"/>
                  <a:gd name="connsiteY3" fmla="*/ 387350 h 387350"/>
                  <a:gd name="connsiteX4" fmla="*/ 1257300 w 1558925"/>
                  <a:gd name="connsiteY4" fmla="*/ 114300 h 387350"/>
                  <a:gd name="connsiteX5" fmla="*/ 1558925 w 1558925"/>
                  <a:gd name="connsiteY5" fmla="*/ 114300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925" h="387350">
                    <a:moveTo>
                      <a:pt x="0" y="196850"/>
                    </a:moveTo>
                    <a:lnTo>
                      <a:pt x="314325" y="0"/>
                    </a:lnTo>
                    <a:lnTo>
                      <a:pt x="615950" y="41275"/>
                    </a:lnTo>
                    <a:lnTo>
                      <a:pt x="949325" y="387350"/>
                    </a:lnTo>
                    <a:lnTo>
                      <a:pt x="1257300" y="114300"/>
                    </a:lnTo>
                    <a:lnTo>
                      <a:pt x="1558925" y="1143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7" name="Rectangle 346">
                <a:extLst>
                  <a:ext uri="{FF2B5EF4-FFF2-40B4-BE49-F238E27FC236}">
                    <a16:creationId xmlns:a16="http://schemas.microsoft.com/office/drawing/2014/main" id="{15ECC41A-80F7-2B57-7195-0D54F5BBDEFF}"/>
                  </a:ext>
                </a:extLst>
              </p:cNvPr>
              <p:cNvSpPr/>
              <p:nvPr/>
            </p:nvSpPr>
            <p:spPr>
              <a:xfrm>
                <a:off x="3302000" y="326072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8" name="Rectangle 347">
                <a:extLst>
                  <a:ext uri="{FF2B5EF4-FFF2-40B4-BE49-F238E27FC236}">
                    <a16:creationId xmlns:a16="http://schemas.microsoft.com/office/drawing/2014/main" id="{E811457D-AE2A-17BE-8331-CB674FFBD36A}"/>
                  </a:ext>
                </a:extLst>
              </p:cNvPr>
              <p:cNvSpPr/>
              <p:nvPr/>
            </p:nvSpPr>
            <p:spPr>
              <a:xfrm>
                <a:off x="3600569" y="3075036"/>
                <a:ext cx="36576" cy="36577"/>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9" name="Rectangle 348">
                <a:extLst>
                  <a:ext uri="{FF2B5EF4-FFF2-40B4-BE49-F238E27FC236}">
                    <a16:creationId xmlns:a16="http://schemas.microsoft.com/office/drawing/2014/main" id="{A9381533-6B46-65AE-E825-60994E34E534}"/>
                  </a:ext>
                </a:extLst>
              </p:cNvPr>
              <p:cNvSpPr/>
              <p:nvPr/>
            </p:nvSpPr>
            <p:spPr>
              <a:xfrm>
                <a:off x="3911600" y="31115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0" name="Rectangle 349">
                <a:extLst>
                  <a:ext uri="{FF2B5EF4-FFF2-40B4-BE49-F238E27FC236}">
                    <a16:creationId xmlns:a16="http://schemas.microsoft.com/office/drawing/2014/main" id="{A0C0FC80-AC77-1766-5722-390A36E6AA7C}"/>
                  </a:ext>
                </a:extLst>
              </p:cNvPr>
              <p:cNvSpPr/>
              <p:nvPr/>
            </p:nvSpPr>
            <p:spPr>
              <a:xfrm>
                <a:off x="4244975" y="34544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1" name="Rectangle 350">
                <a:extLst>
                  <a:ext uri="{FF2B5EF4-FFF2-40B4-BE49-F238E27FC236}">
                    <a16:creationId xmlns:a16="http://schemas.microsoft.com/office/drawing/2014/main" id="{B5B148CA-AE7C-2744-7A0D-46E1FB6D5119}"/>
                  </a:ext>
                </a:extLst>
              </p:cNvPr>
              <p:cNvSpPr/>
              <p:nvPr/>
            </p:nvSpPr>
            <p:spPr>
              <a:xfrm>
                <a:off x="4546600" y="31877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2" name="Rectangle 351">
                <a:extLst>
                  <a:ext uri="{FF2B5EF4-FFF2-40B4-BE49-F238E27FC236}">
                    <a16:creationId xmlns:a16="http://schemas.microsoft.com/office/drawing/2014/main" id="{5E634A39-0E74-C65D-8449-3160C839DFAB}"/>
                  </a:ext>
                </a:extLst>
              </p:cNvPr>
              <p:cNvSpPr/>
              <p:nvPr/>
            </p:nvSpPr>
            <p:spPr>
              <a:xfrm>
                <a:off x="4854575" y="318135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7" name="Group 96">
              <a:extLst>
                <a:ext uri="{FF2B5EF4-FFF2-40B4-BE49-F238E27FC236}">
                  <a16:creationId xmlns:a16="http://schemas.microsoft.com/office/drawing/2014/main" id="{BA6BB81D-A80E-AA2F-0F88-B6E816512308}"/>
                </a:ext>
              </a:extLst>
            </p:cNvPr>
            <p:cNvGrpSpPr/>
            <p:nvPr/>
          </p:nvGrpSpPr>
          <p:grpSpPr>
            <a:xfrm>
              <a:off x="5824638" y="4356107"/>
              <a:ext cx="913292" cy="49516"/>
              <a:chOff x="3305175" y="3209925"/>
              <a:chExt cx="1271651" cy="90551"/>
            </a:xfrm>
          </p:grpSpPr>
          <p:sp>
            <p:nvSpPr>
              <p:cNvPr id="340" name="Freeform 640">
                <a:extLst>
                  <a:ext uri="{FF2B5EF4-FFF2-40B4-BE49-F238E27FC236}">
                    <a16:creationId xmlns:a16="http://schemas.microsoft.com/office/drawing/2014/main" id="{DFAA1D32-2222-A24F-112B-B05962476E24}"/>
                  </a:ext>
                </a:extLst>
              </p:cNvPr>
              <p:cNvSpPr/>
              <p:nvPr/>
            </p:nvSpPr>
            <p:spPr>
              <a:xfrm>
                <a:off x="3317875" y="3228975"/>
                <a:ext cx="1247775" cy="53975"/>
              </a:xfrm>
              <a:custGeom>
                <a:avLst/>
                <a:gdLst>
                  <a:gd name="connsiteX0" fmla="*/ 0 w 1247775"/>
                  <a:gd name="connsiteY0" fmla="*/ 53975 h 53975"/>
                  <a:gd name="connsiteX1" fmla="*/ 307975 w 1247775"/>
                  <a:gd name="connsiteY1" fmla="*/ 3175 h 53975"/>
                  <a:gd name="connsiteX2" fmla="*/ 949325 w 1247775"/>
                  <a:gd name="connsiteY2" fmla="*/ 3175 h 53975"/>
                  <a:gd name="connsiteX3" fmla="*/ 1247775 w 1247775"/>
                  <a:gd name="connsiteY3" fmla="*/ 0 h 53975"/>
                </a:gdLst>
                <a:ahLst/>
                <a:cxnLst>
                  <a:cxn ang="0">
                    <a:pos x="connsiteX0" y="connsiteY0"/>
                  </a:cxn>
                  <a:cxn ang="0">
                    <a:pos x="connsiteX1" y="connsiteY1"/>
                  </a:cxn>
                  <a:cxn ang="0">
                    <a:pos x="connsiteX2" y="connsiteY2"/>
                  </a:cxn>
                  <a:cxn ang="0">
                    <a:pos x="connsiteX3" y="connsiteY3"/>
                  </a:cxn>
                </a:cxnLst>
                <a:rect l="l" t="t" r="r" b="b"/>
                <a:pathLst>
                  <a:path w="1247775" h="53975">
                    <a:moveTo>
                      <a:pt x="0" y="53975"/>
                    </a:moveTo>
                    <a:lnTo>
                      <a:pt x="307975" y="3175"/>
                    </a:lnTo>
                    <a:lnTo>
                      <a:pt x="949325" y="3175"/>
                    </a:lnTo>
                    <a:lnTo>
                      <a:pt x="1247775"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1" name="Rectangle 340">
                <a:extLst>
                  <a:ext uri="{FF2B5EF4-FFF2-40B4-BE49-F238E27FC236}">
                    <a16:creationId xmlns:a16="http://schemas.microsoft.com/office/drawing/2014/main" id="{B47730AB-E3C1-B9FC-60BA-FB3E220AAF1E}"/>
                  </a:ext>
                </a:extLst>
              </p:cNvPr>
              <p:cNvSpPr/>
              <p:nvPr/>
            </p:nvSpPr>
            <p:spPr>
              <a:xfrm>
                <a:off x="3305175" y="326390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2" name="Rectangle 341">
                <a:extLst>
                  <a:ext uri="{FF2B5EF4-FFF2-40B4-BE49-F238E27FC236}">
                    <a16:creationId xmlns:a16="http://schemas.microsoft.com/office/drawing/2014/main" id="{AC971AD8-5F43-6606-9E9C-B43C593C0140}"/>
                  </a:ext>
                </a:extLst>
              </p:cNvPr>
              <p:cNvSpPr/>
              <p:nvPr/>
            </p:nvSpPr>
            <p:spPr>
              <a:xfrm>
                <a:off x="3603625" y="32131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3" name="Rectangle 342">
                <a:extLst>
                  <a:ext uri="{FF2B5EF4-FFF2-40B4-BE49-F238E27FC236}">
                    <a16:creationId xmlns:a16="http://schemas.microsoft.com/office/drawing/2014/main" id="{F84847AD-6C94-E878-6232-0F69ECEEF2FB}"/>
                  </a:ext>
                </a:extLst>
              </p:cNvPr>
              <p:cNvSpPr/>
              <p:nvPr/>
            </p:nvSpPr>
            <p:spPr>
              <a:xfrm>
                <a:off x="3908472" y="321765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4" name="Rectangle 343">
                <a:extLst>
                  <a:ext uri="{FF2B5EF4-FFF2-40B4-BE49-F238E27FC236}">
                    <a16:creationId xmlns:a16="http://schemas.microsoft.com/office/drawing/2014/main" id="{24F12852-5922-BDAA-A431-A16ED6C74813}"/>
                  </a:ext>
                </a:extLst>
              </p:cNvPr>
              <p:cNvSpPr/>
              <p:nvPr/>
            </p:nvSpPr>
            <p:spPr>
              <a:xfrm>
                <a:off x="4241800" y="32131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5" name="Rectangle 344">
                <a:extLst>
                  <a:ext uri="{FF2B5EF4-FFF2-40B4-BE49-F238E27FC236}">
                    <a16:creationId xmlns:a16="http://schemas.microsoft.com/office/drawing/2014/main" id="{5D178D85-1C43-EC8D-2190-D93AD51238C7}"/>
                  </a:ext>
                </a:extLst>
              </p:cNvPr>
              <p:cNvSpPr/>
              <p:nvPr/>
            </p:nvSpPr>
            <p:spPr>
              <a:xfrm>
                <a:off x="4540250" y="320992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8" name="Group 97">
              <a:extLst>
                <a:ext uri="{FF2B5EF4-FFF2-40B4-BE49-F238E27FC236}">
                  <a16:creationId xmlns:a16="http://schemas.microsoft.com/office/drawing/2014/main" id="{6838C8C0-0A40-D220-3AA2-73F299B21967}"/>
                </a:ext>
              </a:extLst>
            </p:cNvPr>
            <p:cNvGrpSpPr/>
            <p:nvPr/>
          </p:nvGrpSpPr>
          <p:grpSpPr>
            <a:xfrm>
              <a:off x="5817797" y="4272770"/>
              <a:ext cx="249735" cy="129381"/>
              <a:chOff x="3292475" y="3063875"/>
              <a:chExt cx="347726" cy="236601"/>
            </a:xfrm>
          </p:grpSpPr>
          <p:sp>
            <p:nvSpPr>
              <p:cNvPr id="337" name="Freeform 647">
                <a:extLst>
                  <a:ext uri="{FF2B5EF4-FFF2-40B4-BE49-F238E27FC236}">
                    <a16:creationId xmlns:a16="http://schemas.microsoft.com/office/drawing/2014/main" id="{65D8277C-CCC5-A2E4-1C95-D106ADFE88D1}"/>
                  </a:ext>
                </a:extLst>
              </p:cNvPr>
              <p:cNvSpPr/>
              <p:nvPr/>
            </p:nvSpPr>
            <p:spPr>
              <a:xfrm>
                <a:off x="3311525" y="3076575"/>
                <a:ext cx="317500" cy="203200"/>
              </a:xfrm>
              <a:custGeom>
                <a:avLst/>
                <a:gdLst>
                  <a:gd name="connsiteX0" fmla="*/ 0 w 317500"/>
                  <a:gd name="connsiteY0" fmla="*/ 203200 h 203200"/>
                  <a:gd name="connsiteX1" fmla="*/ 317500 w 317500"/>
                  <a:gd name="connsiteY1" fmla="*/ 0 h 203200"/>
                </a:gdLst>
                <a:ahLst/>
                <a:cxnLst>
                  <a:cxn ang="0">
                    <a:pos x="connsiteX0" y="connsiteY0"/>
                  </a:cxn>
                  <a:cxn ang="0">
                    <a:pos x="connsiteX1" y="connsiteY1"/>
                  </a:cxn>
                </a:cxnLst>
                <a:rect l="l" t="t" r="r" b="b"/>
                <a:pathLst>
                  <a:path w="317500" h="203200">
                    <a:moveTo>
                      <a:pt x="0" y="203200"/>
                    </a:moveTo>
                    <a:lnTo>
                      <a:pt x="317500"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8" name="Rectangle 337">
                <a:extLst>
                  <a:ext uri="{FF2B5EF4-FFF2-40B4-BE49-F238E27FC236}">
                    <a16:creationId xmlns:a16="http://schemas.microsoft.com/office/drawing/2014/main" id="{34BD4A15-2165-CCE6-ED40-E5F76A0029BC}"/>
                  </a:ext>
                </a:extLst>
              </p:cNvPr>
              <p:cNvSpPr/>
              <p:nvPr/>
            </p:nvSpPr>
            <p:spPr>
              <a:xfrm>
                <a:off x="3292475"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9" name="Oval 338">
                <a:extLst>
                  <a:ext uri="{FF2B5EF4-FFF2-40B4-BE49-F238E27FC236}">
                    <a16:creationId xmlns:a16="http://schemas.microsoft.com/office/drawing/2014/main" id="{F729D16F-AC92-3488-5500-61E23F7B3C59}"/>
                  </a:ext>
                </a:extLst>
              </p:cNvPr>
              <p:cNvSpPr/>
              <p:nvPr/>
            </p:nvSpPr>
            <p:spPr>
              <a:xfrm>
                <a:off x="3603625" y="3063875"/>
                <a:ext cx="36576" cy="36576"/>
              </a:xfrm>
              <a:prstGeom prst="ellipse">
                <a:avLst/>
              </a:prstGeom>
              <a:solidFill>
                <a:srgbClr val="4472C4"/>
              </a:solidFill>
              <a:ln w="12700" cap="flat" cmpd="sng" algn="ctr">
                <a:solidFill>
                  <a:srgbClr val="00457C"/>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9" name="Group 98">
              <a:extLst>
                <a:ext uri="{FF2B5EF4-FFF2-40B4-BE49-F238E27FC236}">
                  <a16:creationId xmlns:a16="http://schemas.microsoft.com/office/drawing/2014/main" id="{D81F96DE-E0AC-D442-7B27-0ACEFF39DB85}"/>
                </a:ext>
              </a:extLst>
            </p:cNvPr>
            <p:cNvGrpSpPr/>
            <p:nvPr/>
          </p:nvGrpSpPr>
          <p:grpSpPr>
            <a:xfrm>
              <a:off x="5822360" y="4251935"/>
              <a:ext cx="458334" cy="150216"/>
              <a:chOff x="3302000" y="3019425"/>
              <a:chExt cx="638175" cy="274701"/>
            </a:xfrm>
          </p:grpSpPr>
          <p:sp>
            <p:nvSpPr>
              <p:cNvPr id="334" name="Freeform 651">
                <a:extLst>
                  <a:ext uri="{FF2B5EF4-FFF2-40B4-BE49-F238E27FC236}">
                    <a16:creationId xmlns:a16="http://schemas.microsoft.com/office/drawing/2014/main" id="{85C2D051-5F3C-87D0-D45D-8E55D9178942}"/>
                  </a:ext>
                </a:extLst>
              </p:cNvPr>
              <p:cNvSpPr/>
              <p:nvPr/>
            </p:nvSpPr>
            <p:spPr>
              <a:xfrm>
                <a:off x="3321050" y="3019425"/>
                <a:ext cx="619125" cy="257175"/>
              </a:xfrm>
              <a:custGeom>
                <a:avLst/>
                <a:gdLst>
                  <a:gd name="connsiteX0" fmla="*/ 0 w 619125"/>
                  <a:gd name="connsiteY0" fmla="*/ 257175 h 257175"/>
                  <a:gd name="connsiteX1" fmla="*/ 301625 w 619125"/>
                  <a:gd name="connsiteY1" fmla="*/ 114300 h 257175"/>
                  <a:gd name="connsiteX2" fmla="*/ 619125 w 619125"/>
                  <a:gd name="connsiteY2" fmla="*/ 0 h 257175"/>
                </a:gdLst>
                <a:ahLst/>
                <a:cxnLst>
                  <a:cxn ang="0">
                    <a:pos x="connsiteX0" y="connsiteY0"/>
                  </a:cxn>
                  <a:cxn ang="0">
                    <a:pos x="connsiteX1" y="connsiteY1"/>
                  </a:cxn>
                  <a:cxn ang="0">
                    <a:pos x="connsiteX2" y="connsiteY2"/>
                  </a:cxn>
                </a:cxnLst>
                <a:rect l="l" t="t" r="r" b="b"/>
                <a:pathLst>
                  <a:path w="619125" h="257175">
                    <a:moveTo>
                      <a:pt x="0" y="257175"/>
                    </a:moveTo>
                    <a:lnTo>
                      <a:pt x="301625" y="114300"/>
                    </a:lnTo>
                    <a:lnTo>
                      <a:pt x="61912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5" name="Rectangle 334">
                <a:extLst>
                  <a:ext uri="{FF2B5EF4-FFF2-40B4-BE49-F238E27FC236}">
                    <a16:creationId xmlns:a16="http://schemas.microsoft.com/office/drawing/2014/main" id="{4C696C88-9DEE-6CE8-9BC0-D6D8F9D1C34D}"/>
                  </a:ext>
                </a:extLst>
              </p:cNvPr>
              <p:cNvSpPr/>
              <p:nvPr/>
            </p:nvSpPr>
            <p:spPr>
              <a:xfrm>
                <a:off x="3302000" y="32575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6" name="Rectangle 335">
                <a:extLst>
                  <a:ext uri="{FF2B5EF4-FFF2-40B4-BE49-F238E27FC236}">
                    <a16:creationId xmlns:a16="http://schemas.microsoft.com/office/drawing/2014/main" id="{E34210E6-9F18-642A-667E-E429B09D3365}"/>
                  </a:ext>
                </a:extLst>
              </p:cNvPr>
              <p:cNvSpPr/>
              <p:nvPr/>
            </p:nvSpPr>
            <p:spPr>
              <a:xfrm>
                <a:off x="3603625" y="31178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100" name="Group 99">
              <a:extLst>
                <a:ext uri="{FF2B5EF4-FFF2-40B4-BE49-F238E27FC236}">
                  <a16:creationId xmlns:a16="http://schemas.microsoft.com/office/drawing/2014/main" id="{6D3DC767-A546-9B46-5591-26B2F2AA450B}"/>
                </a:ext>
              </a:extLst>
            </p:cNvPr>
            <p:cNvGrpSpPr/>
            <p:nvPr/>
          </p:nvGrpSpPr>
          <p:grpSpPr>
            <a:xfrm>
              <a:off x="5822358" y="4286659"/>
              <a:ext cx="436717" cy="120700"/>
              <a:chOff x="3302000" y="3082925"/>
              <a:chExt cx="608076" cy="220726"/>
            </a:xfrm>
          </p:grpSpPr>
          <p:sp>
            <p:nvSpPr>
              <p:cNvPr id="330" name="Freeform 656">
                <a:extLst>
                  <a:ext uri="{FF2B5EF4-FFF2-40B4-BE49-F238E27FC236}">
                    <a16:creationId xmlns:a16="http://schemas.microsoft.com/office/drawing/2014/main" id="{DE74CE43-B25F-5659-7270-21F62E085EBB}"/>
                  </a:ext>
                </a:extLst>
              </p:cNvPr>
              <p:cNvSpPr/>
              <p:nvPr/>
            </p:nvSpPr>
            <p:spPr>
              <a:xfrm>
                <a:off x="3324225" y="3098800"/>
                <a:ext cx="577850" cy="184150"/>
              </a:xfrm>
              <a:custGeom>
                <a:avLst/>
                <a:gdLst>
                  <a:gd name="connsiteX0" fmla="*/ 0 w 577850"/>
                  <a:gd name="connsiteY0" fmla="*/ 177800 h 184150"/>
                  <a:gd name="connsiteX1" fmla="*/ 301625 w 577850"/>
                  <a:gd name="connsiteY1" fmla="*/ 184150 h 184150"/>
                  <a:gd name="connsiteX2" fmla="*/ 577850 w 577850"/>
                  <a:gd name="connsiteY2" fmla="*/ 0 h 184150"/>
                </a:gdLst>
                <a:ahLst/>
                <a:cxnLst>
                  <a:cxn ang="0">
                    <a:pos x="connsiteX0" y="connsiteY0"/>
                  </a:cxn>
                  <a:cxn ang="0">
                    <a:pos x="connsiteX1" y="connsiteY1"/>
                  </a:cxn>
                  <a:cxn ang="0">
                    <a:pos x="connsiteX2" y="connsiteY2"/>
                  </a:cxn>
                </a:cxnLst>
                <a:rect l="l" t="t" r="r" b="b"/>
                <a:pathLst>
                  <a:path w="577850" h="184150">
                    <a:moveTo>
                      <a:pt x="0" y="177800"/>
                    </a:moveTo>
                    <a:lnTo>
                      <a:pt x="301625" y="184150"/>
                    </a:lnTo>
                    <a:lnTo>
                      <a:pt x="577850"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1" name="Rectangle 330">
                <a:extLst>
                  <a:ext uri="{FF2B5EF4-FFF2-40B4-BE49-F238E27FC236}">
                    <a16:creationId xmlns:a16="http://schemas.microsoft.com/office/drawing/2014/main" id="{05E98F9F-1789-B8AA-9B01-B4C3005DFFF8}"/>
                  </a:ext>
                </a:extLst>
              </p:cNvPr>
              <p:cNvSpPr/>
              <p:nvPr/>
            </p:nvSpPr>
            <p:spPr>
              <a:xfrm>
                <a:off x="3302000" y="32607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2" name="Rectangle 331">
                <a:extLst>
                  <a:ext uri="{FF2B5EF4-FFF2-40B4-BE49-F238E27FC236}">
                    <a16:creationId xmlns:a16="http://schemas.microsoft.com/office/drawing/2014/main" id="{808D473F-A0FC-3051-3AB9-EE906A02C886}"/>
                  </a:ext>
                </a:extLst>
              </p:cNvPr>
              <p:cNvSpPr/>
              <p:nvPr/>
            </p:nvSpPr>
            <p:spPr>
              <a:xfrm>
                <a:off x="3606800"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3" name="Rectangle 332">
                <a:extLst>
                  <a:ext uri="{FF2B5EF4-FFF2-40B4-BE49-F238E27FC236}">
                    <a16:creationId xmlns:a16="http://schemas.microsoft.com/office/drawing/2014/main" id="{81012B68-4D47-2A70-6106-D6C381F9D238}"/>
                  </a:ext>
                </a:extLst>
              </p:cNvPr>
              <p:cNvSpPr/>
              <p:nvPr/>
            </p:nvSpPr>
            <p:spPr>
              <a:xfrm>
                <a:off x="3873500" y="30829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101" name="Group 100">
              <a:extLst>
                <a:ext uri="{FF2B5EF4-FFF2-40B4-BE49-F238E27FC236}">
                  <a16:creationId xmlns:a16="http://schemas.microsoft.com/office/drawing/2014/main" id="{AC1E9D1A-6233-1062-3966-2641147D56AE}"/>
                </a:ext>
              </a:extLst>
            </p:cNvPr>
            <p:cNvGrpSpPr/>
            <p:nvPr/>
          </p:nvGrpSpPr>
          <p:grpSpPr>
            <a:xfrm>
              <a:off x="5817797" y="4213739"/>
              <a:ext cx="464080" cy="191884"/>
              <a:chOff x="3295650" y="2949575"/>
              <a:chExt cx="646176" cy="350901"/>
            </a:xfrm>
          </p:grpSpPr>
          <p:sp>
            <p:nvSpPr>
              <p:cNvPr id="327" name="Freeform 661">
                <a:extLst>
                  <a:ext uri="{FF2B5EF4-FFF2-40B4-BE49-F238E27FC236}">
                    <a16:creationId xmlns:a16="http://schemas.microsoft.com/office/drawing/2014/main" id="{7FE21EBF-D65B-58CA-2672-B073DC4B72E7}"/>
                  </a:ext>
                </a:extLst>
              </p:cNvPr>
              <p:cNvSpPr/>
              <p:nvPr/>
            </p:nvSpPr>
            <p:spPr>
              <a:xfrm>
                <a:off x="3317875" y="2965449"/>
                <a:ext cx="609600" cy="320675"/>
              </a:xfrm>
              <a:custGeom>
                <a:avLst/>
                <a:gdLst>
                  <a:gd name="connsiteX0" fmla="*/ 609600 w 609600"/>
                  <a:gd name="connsiteY0" fmla="*/ 0 h 320675"/>
                  <a:gd name="connsiteX1" fmla="*/ 301625 w 609600"/>
                  <a:gd name="connsiteY1" fmla="*/ 200025 h 320675"/>
                  <a:gd name="connsiteX2" fmla="*/ 0 w 609600"/>
                  <a:gd name="connsiteY2" fmla="*/ 320675 h 320675"/>
                </a:gdLst>
                <a:ahLst/>
                <a:cxnLst>
                  <a:cxn ang="0">
                    <a:pos x="connsiteX0" y="connsiteY0"/>
                  </a:cxn>
                  <a:cxn ang="0">
                    <a:pos x="connsiteX1" y="connsiteY1"/>
                  </a:cxn>
                  <a:cxn ang="0">
                    <a:pos x="connsiteX2" y="connsiteY2"/>
                  </a:cxn>
                </a:cxnLst>
                <a:rect l="l" t="t" r="r" b="b"/>
                <a:pathLst>
                  <a:path w="609600" h="320675">
                    <a:moveTo>
                      <a:pt x="609600" y="0"/>
                    </a:moveTo>
                    <a:lnTo>
                      <a:pt x="301625" y="200025"/>
                    </a:lnTo>
                    <a:lnTo>
                      <a:pt x="0" y="320675"/>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8" name="Rectangle 327">
                <a:extLst>
                  <a:ext uri="{FF2B5EF4-FFF2-40B4-BE49-F238E27FC236}">
                    <a16:creationId xmlns:a16="http://schemas.microsoft.com/office/drawing/2014/main" id="{E40A20CF-40C9-4DFB-A228-327CCC25B698}"/>
                  </a:ext>
                </a:extLst>
              </p:cNvPr>
              <p:cNvSpPr/>
              <p:nvPr/>
            </p:nvSpPr>
            <p:spPr>
              <a:xfrm>
                <a:off x="3295650" y="326390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9" name="Rectangle 328">
                <a:extLst>
                  <a:ext uri="{FF2B5EF4-FFF2-40B4-BE49-F238E27FC236}">
                    <a16:creationId xmlns:a16="http://schemas.microsoft.com/office/drawing/2014/main" id="{8B3B6A25-A4A6-4D23-FE31-D754BA768A2C}"/>
                  </a:ext>
                </a:extLst>
              </p:cNvPr>
              <p:cNvSpPr/>
              <p:nvPr/>
            </p:nvSpPr>
            <p:spPr>
              <a:xfrm>
                <a:off x="3905250" y="294957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102" name="Group 101">
              <a:extLst>
                <a:ext uri="{FF2B5EF4-FFF2-40B4-BE49-F238E27FC236}">
                  <a16:creationId xmlns:a16="http://schemas.microsoft.com/office/drawing/2014/main" id="{5028A6A1-330C-C71F-C3A0-6CE3B109E7E6}"/>
                </a:ext>
              </a:extLst>
            </p:cNvPr>
            <p:cNvGrpSpPr/>
            <p:nvPr/>
          </p:nvGrpSpPr>
          <p:grpSpPr>
            <a:xfrm>
              <a:off x="5822358" y="4364788"/>
              <a:ext cx="461799" cy="42571"/>
              <a:chOff x="3302000" y="3225800"/>
              <a:chExt cx="643001" cy="77851"/>
            </a:xfrm>
          </p:grpSpPr>
          <p:sp>
            <p:nvSpPr>
              <p:cNvPr id="323" name="Freeform 666">
                <a:extLst>
                  <a:ext uri="{FF2B5EF4-FFF2-40B4-BE49-F238E27FC236}">
                    <a16:creationId xmlns:a16="http://schemas.microsoft.com/office/drawing/2014/main" id="{32987C9C-17FA-471A-AF2E-842E10B65A26}"/>
                  </a:ext>
                </a:extLst>
              </p:cNvPr>
              <p:cNvSpPr/>
              <p:nvPr/>
            </p:nvSpPr>
            <p:spPr>
              <a:xfrm>
                <a:off x="3314700" y="3241675"/>
                <a:ext cx="619125" cy="34925"/>
              </a:xfrm>
              <a:custGeom>
                <a:avLst/>
                <a:gdLst>
                  <a:gd name="connsiteX0" fmla="*/ 0 w 619125"/>
                  <a:gd name="connsiteY0" fmla="*/ 34925 h 34925"/>
                  <a:gd name="connsiteX1" fmla="*/ 307975 w 619125"/>
                  <a:gd name="connsiteY1" fmla="*/ 0 h 34925"/>
                  <a:gd name="connsiteX2" fmla="*/ 619125 w 619125"/>
                  <a:gd name="connsiteY2" fmla="*/ 9525 h 34925"/>
                </a:gdLst>
                <a:ahLst/>
                <a:cxnLst>
                  <a:cxn ang="0">
                    <a:pos x="connsiteX0" y="connsiteY0"/>
                  </a:cxn>
                  <a:cxn ang="0">
                    <a:pos x="connsiteX1" y="connsiteY1"/>
                  </a:cxn>
                  <a:cxn ang="0">
                    <a:pos x="connsiteX2" y="connsiteY2"/>
                  </a:cxn>
                </a:cxnLst>
                <a:rect l="l" t="t" r="r" b="b"/>
                <a:pathLst>
                  <a:path w="619125" h="34925">
                    <a:moveTo>
                      <a:pt x="0" y="34925"/>
                    </a:moveTo>
                    <a:lnTo>
                      <a:pt x="307975" y="0"/>
                    </a:lnTo>
                    <a:lnTo>
                      <a:pt x="619125" y="9525"/>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4" name="Rectangle 323">
                <a:extLst>
                  <a:ext uri="{FF2B5EF4-FFF2-40B4-BE49-F238E27FC236}">
                    <a16:creationId xmlns:a16="http://schemas.microsoft.com/office/drawing/2014/main" id="{F101AACC-7E11-BA08-3409-87322477ABA0}"/>
                  </a:ext>
                </a:extLst>
              </p:cNvPr>
              <p:cNvSpPr/>
              <p:nvPr/>
            </p:nvSpPr>
            <p:spPr>
              <a:xfrm>
                <a:off x="3908425" y="322897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5" name="Rectangle 324">
                <a:extLst>
                  <a:ext uri="{FF2B5EF4-FFF2-40B4-BE49-F238E27FC236}">
                    <a16:creationId xmlns:a16="http://schemas.microsoft.com/office/drawing/2014/main" id="{DCBF51EB-A1E8-63AB-F65A-A0EDC7EC21ED}"/>
                  </a:ext>
                </a:extLst>
              </p:cNvPr>
              <p:cNvSpPr/>
              <p:nvPr/>
            </p:nvSpPr>
            <p:spPr>
              <a:xfrm>
                <a:off x="3600450" y="32258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6" name="Rectangle 325">
                <a:extLst>
                  <a:ext uri="{FF2B5EF4-FFF2-40B4-BE49-F238E27FC236}">
                    <a16:creationId xmlns:a16="http://schemas.microsoft.com/office/drawing/2014/main" id="{95100721-342F-71FB-5201-8B9A4AC6A949}"/>
                  </a:ext>
                </a:extLst>
              </p:cNvPr>
              <p:cNvSpPr/>
              <p:nvPr/>
            </p:nvSpPr>
            <p:spPr>
              <a:xfrm>
                <a:off x="3302000" y="326707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103" name="Group 102">
              <a:extLst>
                <a:ext uri="{FF2B5EF4-FFF2-40B4-BE49-F238E27FC236}">
                  <a16:creationId xmlns:a16="http://schemas.microsoft.com/office/drawing/2014/main" id="{AB0F76CF-9138-7D5D-736D-EB07EDAA614A}"/>
                </a:ext>
              </a:extLst>
            </p:cNvPr>
            <p:cNvGrpSpPr/>
            <p:nvPr/>
          </p:nvGrpSpPr>
          <p:grpSpPr>
            <a:xfrm>
              <a:off x="5822356" y="4364788"/>
              <a:ext cx="437831" cy="46097"/>
              <a:chOff x="3302000" y="3225800"/>
              <a:chExt cx="609628" cy="84299"/>
            </a:xfrm>
          </p:grpSpPr>
          <p:sp>
            <p:nvSpPr>
              <p:cNvPr id="319" name="Freeform 671">
                <a:extLst>
                  <a:ext uri="{FF2B5EF4-FFF2-40B4-BE49-F238E27FC236}">
                    <a16:creationId xmlns:a16="http://schemas.microsoft.com/office/drawing/2014/main" id="{96999B41-E8DD-38EE-B345-806A7B5D0082}"/>
                  </a:ext>
                </a:extLst>
              </p:cNvPr>
              <p:cNvSpPr/>
              <p:nvPr/>
            </p:nvSpPr>
            <p:spPr>
              <a:xfrm>
                <a:off x="3308350" y="3241675"/>
                <a:ext cx="581025" cy="44450"/>
              </a:xfrm>
              <a:custGeom>
                <a:avLst/>
                <a:gdLst>
                  <a:gd name="connsiteX0" fmla="*/ 581025 w 581025"/>
                  <a:gd name="connsiteY0" fmla="*/ 44450 h 44450"/>
                  <a:gd name="connsiteX1" fmla="*/ 301625 w 581025"/>
                  <a:gd name="connsiteY1" fmla="*/ 0 h 44450"/>
                  <a:gd name="connsiteX2" fmla="*/ 0 w 581025"/>
                  <a:gd name="connsiteY2" fmla="*/ 41275 h 44450"/>
                </a:gdLst>
                <a:ahLst/>
                <a:cxnLst>
                  <a:cxn ang="0">
                    <a:pos x="connsiteX0" y="connsiteY0"/>
                  </a:cxn>
                  <a:cxn ang="0">
                    <a:pos x="connsiteX1" y="connsiteY1"/>
                  </a:cxn>
                  <a:cxn ang="0">
                    <a:pos x="connsiteX2" y="connsiteY2"/>
                  </a:cxn>
                </a:cxnLst>
                <a:rect l="l" t="t" r="r" b="b"/>
                <a:pathLst>
                  <a:path w="581025" h="44450">
                    <a:moveTo>
                      <a:pt x="581025" y="44450"/>
                    </a:moveTo>
                    <a:lnTo>
                      <a:pt x="301625" y="0"/>
                    </a:lnTo>
                    <a:lnTo>
                      <a:pt x="0" y="41275"/>
                    </a:lnTo>
                  </a:path>
                </a:pathLst>
              </a:custGeom>
              <a:noFill/>
              <a:ln w="63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0" name="Rectangle 319">
                <a:extLst>
                  <a:ext uri="{FF2B5EF4-FFF2-40B4-BE49-F238E27FC236}">
                    <a16:creationId xmlns:a16="http://schemas.microsoft.com/office/drawing/2014/main" id="{CCDCFACF-FCA8-EDFA-881A-94760EEC1B3A}"/>
                  </a:ext>
                </a:extLst>
              </p:cNvPr>
              <p:cNvSpPr/>
              <p:nvPr/>
            </p:nvSpPr>
            <p:spPr>
              <a:xfrm>
                <a:off x="3302000"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1" name="Rectangle 320">
                <a:extLst>
                  <a:ext uri="{FF2B5EF4-FFF2-40B4-BE49-F238E27FC236}">
                    <a16:creationId xmlns:a16="http://schemas.microsoft.com/office/drawing/2014/main" id="{94DB4BB7-9E30-E2A8-7335-2FF7D97F54D1}"/>
                  </a:ext>
                </a:extLst>
              </p:cNvPr>
              <p:cNvSpPr/>
              <p:nvPr/>
            </p:nvSpPr>
            <p:spPr>
              <a:xfrm>
                <a:off x="3590925" y="32258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2" name="Rectangle 321">
                <a:extLst>
                  <a:ext uri="{FF2B5EF4-FFF2-40B4-BE49-F238E27FC236}">
                    <a16:creationId xmlns:a16="http://schemas.microsoft.com/office/drawing/2014/main" id="{A84DD188-535C-64DB-EA96-111F1F3A19D0}"/>
                  </a:ext>
                </a:extLst>
              </p:cNvPr>
              <p:cNvSpPr/>
              <p:nvPr/>
            </p:nvSpPr>
            <p:spPr>
              <a:xfrm>
                <a:off x="3875052" y="3273524"/>
                <a:ext cx="36576" cy="36575"/>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104" name="Group 103">
              <a:extLst>
                <a:ext uri="{FF2B5EF4-FFF2-40B4-BE49-F238E27FC236}">
                  <a16:creationId xmlns:a16="http://schemas.microsoft.com/office/drawing/2014/main" id="{CDF27909-F1FE-01C9-1678-4D37754FFD31}"/>
                </a:ext>
              </a:extLst>
            </p:cNvPr>
            <p:cNvGrpSpPr/>
            <p:nvPr/>
          </p:nvGrpSpPr>
          <p:grpSpPr>
            <a:xfrm>
              <a:off x="5820078" y="4371785"/>
              <a:ext cx="468640" cy="39013"/>
              <a:chOff x="3298825" y="3238597"/>
              <a:chExt cx="652526" cy="71343"/>
            </a:xfrm>
          </p:grpSpPr>
          <p:sp>
            <p:nvSpPr>
              <p:cNvPr id="315" name="Freeform 676">
                <a:extLst>
                  <a:ext uri="{FF2B5EF4-FFF2-40B4-BE49-F238E27FC236}">
                    <a16:creationId xmlns:a16="http://schemas.microsoft.com/office/drawing/2014/main" id="{473D9880-0611-A6EF-29F2-9F14404040F3}"/>
                  </a:ext>
                </a:extLst>
              </p:cNvPr>
              <p:cNvSpPr/>
              <p:nvPr/>
            </p:nvSpPr>
            <p:spPr>
              <a:xfrm>
                <a:off x="3317875" y="3251200"/>
                <a:ext cx="619125" cy="34925"/>
              </a:xfrm>
              <a:custGeom>
                <a:avLst/>
                <a:gdLst>
                  <a:gd name="connsiteX0" fmla="*/ 619125 w 619125"/>
                  <a:gd name="connsiteY0" fmla="*/ 25400 h 34925"/>
                  <a:gd name="connsiteX1" fmla="*/ 288925 w 619125"/>
                  <a:gd name="connsiteY1" fmla="*/ 0 h 34925"/>
                  <a:gd name="connsiteX2" fmla="*/ 0 w 619125"/>
                  <a:gd name="connsiteY2" fmla="*/ 34925 h 34925"/>
                </a:gdLst>
                <a:ahLst/>
                <a:cxnLst>
                  <a:cxn ang="0">
                    <a:pos x="connsiteX0" y="connsiteY0"/>
                  </a:cxn>
                  <a:cxn ang="0">
                    <a:pos x="connsiteX1" y="connsiteY1"/>
                  </a:cxn>
                  <a:cxn ang="0">
                    <a:pos x="connsiteX2" y="connsiteY2"/>
                  </a:cxn>
                </a:cxnLst>
                <a:rect l="l" t="t" r="r" b="b"/>
                <a:pathLst>
                  <a:path w="619125" h="34925">
                    <a:moveTo>
                      <a:pt x="619125" y="25400"/>
                    </a:moveTo>
                    <a:lnTo>
                      <a:pt x="288925" y="0"/>
                    </a:lnTo>
                    <a:lnTo>
                      <a:pt x="0" y="34925"/>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16" name="Rectangle 315">
                <a:extLst>
                  <a:ext uri="{FF2B5EF4-FFF2-40B4-BE49-F238E27FC236}">
                    <a16:creationId xmlns:a16="http://schemas.microsoft.com/office/drawing/2014/main" id="{CDF24171-48DB-BD55-591B-E4FC7A16B4AD}"/>
                  </a:ext>
                </a:extLst>
              </p:cNvPr>
              <p:cNvSpPr/>
              <p:nvPr/>
            </p:nvSpPr>
            <p:spPr>
              <a:xfrm>
                <a:off x="3298825" y="3267075"/>
                <a:ext cx="36576" cy="36576"/>
              </a:xfrm>
              <a:prstGeom prst="rect">
                <a:avLst/>
              </a:prstGeom>
              <a:solidFill>
                <a:srgbClr val="D60093"/>
              </a:solid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17" name="Rectangle 316">
                <a:extLst>
                  <a:ext uri="{FF2B5EF4-FFF2-40B4-BE49-F238E27FC236}">
                    <a16:creationId xmlns:a16="http://schemas.microsoft.com/office/drawing/2014/main" id="{DF387498-B76F-F7D7-0606-DA01EEA43E56}"/>
                  </a:ext>
                </a:extLst>
              </p:cNvPr>
              <p:cNvSpPr/>
              <p:nvPr/>
            </p:nvSpPr>
            <p:spPr>
              <a:xfrm>
                <a:off x="3597275" y="3238597"/>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18" name="Rectangle 317">
                <a:extLst>
                  <a:ext uri="{FF2B5EF4-FFF2-40B4-BE49-F238E27FC236}">
                    <a16:creationId xmlns:a16="http://schemas.microsoft.com/office/drawing/2014/main" id="{6A2F5BAA-E016-BA9B-056C-0EB7BA231BA8}"/>
                  </a:ext>
                </a:extLst>
              </p:cNvPr>
              <p:cNvSpPr/>
              <p:nvPr/>
            </p:nvSpPr>
            <p:spPr>
              <a:xfrm>
                <a:off x="3914775" y="3273364"/>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sp>
          <p:nvSpPr>
            <p:cNvPr id="105" name="TextBox 104">
              <a:extLst>
                <a:ext uri="{FF2B5EF4-FFF2-40B4-BE49-F238E27FC236}">
                  <a16:creationId xmlns:a16="http://schemas.microsoft.com/office/drawing/2014/main" id="{B8739248-DB44-7BD6-49EB-7FB7DE5448A5}"/>
                </a:ext>
              </a:extLst>
            </p:cNvPr>
            <p:cNvSpPr txBox="1"/>
            <p:nvPr/>
          </p:nvSpPr>
          <p:spPr>
            <a:xfrm>
              <a:off x="7390090" y="5449632"/>
              <a:ext cx="841891"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charset="0"/>
                </a:rPr>
                <a:t>Weeks</a:t>
              </a:r>
            </a:p>
          </p:txBody>
        </p:sp>
        <p:sp>
          <p:nvSpPr>
            <p:cNvPr id="106" name="Title 1">
              <a:extLst>
                <a:ext uri="{FF2B5EF4-FFF2-40B4-BE49-F238E27FC236}">
                  <a16:creationId xmlns:a16="http://schemas.microsoft.com/office/drawing/2014/main" id="{8B074110-AD56-A5D7-C609-0C5582DAA8FF}"/>
                </a:ext>
              </a:extLst>
            </p:cNvPr>
            <p:cNvSpPr txBox="1">
              <a:spLocks/>
            </p:cNvSpPr>
            <p:nvPr/>
          </p:nvSpPr>
          <p:spPr bwMode="auto">
            <a:xfrm>
              <a:off x="10255134" y="3285023"/>
              <a:ext cx="1573927" cy="54630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mj-lt"/>
                  <a:ea typeface="+mj-ea"/>
                  <a:cs typeface="+mj-cs"/>
                </a:defRPr>
              </a:lvl1pPr>
              <a:lvl2pPr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2pPr>
              <a:lvl3pPr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3pPr>
              <a:lvl4pPr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4pPr>
              <a:lvl5pPr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5pPr>
              <a:lvl6pPr marL="342900"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6pPr>
              <a:lvl7pPr marL="685800"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7pPr>
              <a:lvl8pPr marL="1028700"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8pPr>
              <a:lvl9pPr marL="1371600"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9pPr>
            </a:lstStyle>
            <a:p>
              <a:pPr marL="0" marR="0" lvl="0" indent="0" algn="l" defTabSz="914400" rtl="0" eaLnBrk="0" fontAlgn="base" latinLnBrk="0" hangingPunct="0">
                <a:lnSpc>
                  <a:spcPct val="85000"/>
                </a:lnSpc>
                <a:spcBef>
                  <a:spcPct val="0"/>
                </a:spcBef>
                <a:spcAft>
                  <a:spcPts val="600"/>
                </a:spcAft>
                <a:buClrTx/>
                <a:buSzTx/>
                <a:buFontTx/>
                <a:buNone/>
                <a:tabLst/>
                <a:defRPr/>
              </a:pPr>
              <a:r>
                <a:rPr kumimoji="0" lang="en-US" sz="1000" b="1" i="0" u="none" strike="noStrike" kern="0" cap="none" spc="0" normalizeH="0" baseline="0" noProof="0" dirty="0">
                  <a:ln>
                    <a:noFill/>
                  </a:ln>
                  <a:solidFill>
                    <a:srgbClr val="D70093"/>
                  </a:solidFill>
                  <a:effectLst/>
                  <a:uLnTx/>
                  <a:uFillTx/>
                  <a:latin typeface="Trebuchet MS" panose="020B0603020202020204"/>
                  <a:ea typeface="+mj-ea"/>
                  <a:cs typeface="+mj-cs"/>
                </a:rPr>
                <a:t>Pink</a:t>
              </a:r>
              <a:r>
                <a:rPr kumimoji="0" lang="en-US" sz="1000" b="0" i="0" u="none" strike="noStrike" kern="0" cap="none" spc="0" normalizeH="0" baseline="0" noProof="0" dirty="0">
                  <a:ln>
                    <a:noFill/>
                  </a:ln>
                  <a:solidFill>
                    <a:srgbClr val="595454"/>
                  </a:solidFill>
                  <a:effectLst/>
                  <a:uLnTx/>
                  <a:uFillTx/>
                  <a:latin typeface="Trebuchet MS" panose="020B0603020202020204"/>
                  <a:ea typeface="+mj-ea"/>
                  <a:cs typeface="+mj-cs"/>
                </a:rPr>
                <a:t>: PD-L1 ≥ 1%</a:t>
              </a:r>
            </a:p>
            <a:p>
              <a:pPr marL="0" marR="0" lvl="0" indent="0" algn="l" defTabSz="914400" rtl="0" eaLnBrk="0" fontAlgn="base" latinLnBrk="0" hangingPunct="0">
                <a:lnSpc>
                  <a:spcPct val="85000"/>
                </a:lnSpc>
                <a:spcBef>
                  <a:spcPct val="0"/>
                </a:spcBef>
                <a:spcAft>
                  <a:spcPts val="600"/>
                </a:spcAft>
                <a:buClrTx/>
                <a:buSzTx/>
                <a:buFontTx/>
                <a:buNone/>
                <a:tabLst/>
                <a:defRPr/>
              </a:pPr>
              <a:r>
                <a:rPr kumimoji="0" lang="en-US" sz="1000" b="1" i="0" u="none" strike="noStrike" kern="0" cap="none" spc="0" normalizeH="0" baseline="0" noProof="0" dirty="0">
                  <a:ln>
                    <a:noFill/>
                  </a:ln>
                  <a:solidFill>
                    <a:srgbClr val="406BB8"/>
                  </a:solidFill>
                  <a:effectLst/>
                  <a:uLnTx/>
                  <a:uFillTx/>
                  <a:latin typeface="Trebuchet MS" panose="020B0603020202020204"/>
                  <a:ea typeface="+mj-ea"/>
                  <a:cs typeface="+mj-cs"/>
                </a:rPr>
                <a:t>Blue</a:t>
              </a:r>
              <a:r>
                <a:rPr kumimoji="0" lang="en-US" sz="1000" b="0" i="0" u="none" strike="noStrike" kern="0" cap="none" spc="0" normalizeH="0" baseline="0" noProof="0" dirty="0">
                  <a:ln>
                    <a:noFill/>
                  </a:ln>
                  <a:solidFill>
                    <a:srgbClr val="595454"/>
                  </a:solidFill>
                  <a:effectLst/>
                  <a:uLnTx/>
                  <a:uFillTx/>
                  <a:latin typeface="Trebuchet MS" panose="020B0603020202020204"/>
                  <a:ea typeface="+mj-ea"/>
                  <a:cs typeface="+mj-cs"/>
                </a:rPr>
                <a:t>: PD-L1 &lt; 1%</a:t>
              </a:r>
            </a:p>
            <a:p>
              <a:pPr marL="0" marR="0" lvl="0" indent="0" algn="l" defTabSz="914400" rtl="0" eaLnBrk="0" fontAlgn="base" latinLnBrk="0" hangingPunct="0">
                <a:lnSpc>
                  <a:spcPct val="85000"/>
                </a:lnSpc>
                <a:spcBef>
                  <a:spcPct val="0"/>
                </a:spcBef>
                <a:spcAft>
                  <a:spcPts val="600"/>
                </a:spcAft>
                <a:buClrTx/>
                <a:buSzTx/>
                <a:buFontTx/>
                <a:buNone/>
                <a:tabLst/>
                <a:defRPr/>
              </a:pPr>
              <a:r>
                <a:rPr kumimoji="0" lang="en-US" sz="1000" b="1" i="0" u="none" strike="noStrike" kern="0" cap="none" spc="0" normalizeH="0" baseline="0" noProof="0" dirty="0">
                  <a:ln>
                    <a:noFill/>
                  </a:ln>
                  <a:solidFill>
                    <a:srgbClr val="A69F9F"/>
                  </a:solidFill>
                  <a:effectLst/>
                  <a:uLnTx/>
                  <a:uFillTx/>
                  <a:latin typeface="Trebuchet MS" panose="020B0603020202020204"/>
                  <a:ea typeface="+mj-ea"/>
                  <a:cs typeface="+mj-cs"/>
                </a:rPr>
                <a:t>Gray</a:t>
              </a:r>
              <a:r>
                <a:rPr kumimoji="0" lang="en-US" sz="1000" b="0" i="0" u="none" strike="noStrike" kern="0" cap="none" spc="0" normalizeH="0" baseline="0" noProof="0" dirty="0">
                  <a:ln>
                    <a:noFill/>
                  </a:ln>
                  <a:solidFill>
                    <a:srgbClr val="595454"/>
                  </a:solidFill>
                  <a:effectLst/>
                  <a:uLnTx/>
                  <a:uFillTx/>
                  <a:latin typeface="Trebuchet MS" panose="020B0603020202020204"/>
                  <a:ea typeface="+mj-ea"/>
                  <a:cs typeface="+mj-cs"/>
                </a:rPr>
                <a:t>: PD-L1 unknown </a:t>
              </a:r>
            </a:p>
          </p:txBody>
        </p:sp>
        <p:grpSp>
          <p:nvGrpSpPr>
            <p:cNvPr id="107" name="Group 106">
              <a:extLst>
                <a:ext uri="{FF2B5EF4-FFF2-40B4-BE49-F238E27FC236}">
                  <a16:creationId xmlns:a16="http://schemas.microsoft.com/office/drawing/2014/main" id="{D81EED6C-20F0-EE52-57C3-3AC58A1CB31B}"/>
                </a:ext>
              </a:extLst>
            </p:cNvPr>
            <p:cNvGrpSpPr/>
            <p:nvPr/>
          </p:nvGrpSpPr>
          <p:grpSpPr>
            <a:xfrm>
              <a:off x="10258557" y="3843507"/>
              <a:ext cx="1385689" cy="400110"/>
              <a:chOff x="10270309" y="5209302"/>
              <a:chExt cx="1385689" cy="400110"/>
            </a:xfrm>
          </p:grpSpPr>
          <p:sp>
            <p:nvSpPr>
              <p:cNvPr id="313" name="TextBox 312">
                <a:extLst>
                  <a:ext uri="{FF2B5EF4-FFF2-40B4-BE49-F238E27FC236}">
                    <a16:creationId xmlns:a16="http://schemas.microsoft.com/office/drawing/2014/main" id="{D384B2E8-7654-416A-1C2B-7EDFAD115C0D}"/>
                  </a:ext>
                </a:extLst>
              </p:cNvPr>
              <p:cNvSpPr txBox="1"/>
              <p:nvPr/>
            </p:nvSpPr>
            <p:spPr>
              <a:xfrm>
                <a:off x="10270309" y="5209302"/>
                <a:ext cx="138568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 appearance of new lesions</a:t>
                </a:r>
                <a:endParaRPr kumimoji="0" lang="en-US" sz="1000" b="0" i="0" u="none" strike="noStrike" kern="0" cap="none" spc="0" normalizeH="0" baseline="30000" noProof="0" dirty="0">
                  <a:ln>
                    <a:noFill/>
                  </a:ln>
                  <a:solidFill>
                    <a:srgbClr val="595454"/>
                  </a:solidFill>
                  <a:effectLst/>
                  <a:uLnTx/>
                  <a:uFillTx/>
                  <a:latin typeface="Trebuchet MS" panose="020B0603020202020204"/>
                  <a:ea typeface="+mn-ea"/>
                  <a:cs typeface="Arial" panose="020B0604020202020204" pitchFamily="34" charset="0"/>
                </a:endParaRPr>
              </a:p>
            </p:txBody>
          </p:sp>
          <p:sp>
            <p:nvSpPr>
              <p:cNvPr id="314" name="Oval 313">
                <a:extLst>
                  <a:ext uri="{FF2B5EF4-FFF2-40B4-BE49-F238E27FC236}">
                    <a16:creationId xmlns:a16="http://schemas.microsoft.com/office/drawing/2014/main" id="{C9D70EE9-E56D-C8FD-96A0-727DA242D14A}"/>
                  </a:ext>
                </a:extLst>
              </p:cNvPr>
              <p:cNvSpPr>
                <a:spLocks/>
              </p:cNvSpPr>
              <p:nvPr/>
            </p:nvSpPr>
            <p:spPr>
              <a:xfrm>
                <a:off x="10284330" y="5312804"/>
                <a:ext cx="45720" cy="45720"/>
              </a:xfrm>
              <a:prstGeom prst="ellipse">
                <a:avLst/>
              </a:prstGeom>
              <a:solidFill>
                <a:schemeClr val="bg1"/>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sp>
          <p:nvSpPr>
            <p:cNvPr id="108" name="Oval 107">
              <a:extLst>
                <a:ext uri="{FF2B5EF4-FFF2-40B4-BE49-F238E27FC236}">
                  <a16:creationId xmlns:a16="http://schemas.microsoft.com/office/drawing/2014/main" id="{CF52A130-CF4A-309D-C915-69BD09CD576D}"/>
                </a:ext>
              </a:extLst>
            </p:cNvPr>
            <p:cNvSpPr/>
            <p:nvPr/>
          </p:nvSpPr>
          <p:spPr>
            <a:xfrm>
              <a:off x="6024179" y="4343930"/>
              <a:ext cx="26269" cy="20001"/>
            </a:xfrm>
            <a:prstGeom prst="ellipse">
              <a:avLst/>
            </a:prstGeom>
            <a:solidFill>
              <a:srgbClr val="D60093"/>
            </a:solidFill>
            <a:ln w="12700" cap="flat" cmpd="sng" algn="ctr">
              <a:solidFill>
                <a:srgbClr val="990099"/>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09" name="Rectangle 108">
              <a:extLst>
                <a:ext uri="{FF2B5EF4-FFF2-40B4-BE49-F238E27FC236}">
                  <a16:creationId xmlns:a16="http://schemas.microsoft.com/office/drawing/2014/main" id="{AB06A3B2-F861-395D-BEA2-397274E0EAE4}"/>
                </a:ext>
              </a:extLst>
            </p:cNvPr>
            <p:cNvSpPr/>
            <p:nvPr/>
          </p:nvSpPr>
          <p:spPr>
            <a:xfrm>
              <a:off x="6020689" y="4379100"/>
              <a:ext cx="26269" cy="20001"/>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0" name="Rectangle 109">
              <a:extLst>
                <a:ext uri="{FF2B5EF4-FFF2-40B4-BE49-F238E27FC236}">
                  <a16:creationId xmlns:a16="http://schemas.microsoft.com/office/drawing/2014/main" id="{72E608AA-7357-FA69-808F-D3A6874B5B3F}"/>
                </a:ext>
              </a:extLst>
            </p:cNvPr>
            <p:cNvSpPr/>
            <p:nvPr/>
          </p:nvSpPr>
          <p:spPr>
            <a:xfrm>
              <a:off x="6022059" y="4319419"/>
              <a:ext cx="26269" cy="20001"/>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1" name="Rectangle 110">
              <a:extLst>
                <a:ext uri="{FF2B5EF4-FFF2-40B4-BE49-F238E27FC236}">
                  <a16:creationId xmlns:a16="http://schemas.microsoft.com/office/drawing/2014/main" id="{3EA8F930-7FD6-018B-ED73-1F7EB0948B3C}"/>
                </a:ext>
              </a:extLst>
            </p:cNvPr>
            <p:cNvSpPr/>
            <p:nvPr/>
          </p:nvSpPr>
          <p:spPr>
            <a:xfrm>
              <a:off x="6256966" y="4743488"/>
              <a:ext cx="26269" cy="2000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nvGrpSpPr>
            <p:cNvPr id="112" name="Group 111">
              <a:extLst>
                <a:ext uri="{FF2B5EF4-FFF2-40B4-BE49-F238E27FC236}">
                  <a16:creationId xmlns:a16="http://schemas.microsoft.com/office/drawing/2014/main" id="{2BBCAD01-4C7F-AF33-CC76-00168F0019CD}"/>
                </a:ext>
              </a:extLst>
            </p:cNvPr>
            <p:cNvGrpSpPr/>
            <p:nvPr/>
          </p:nvGrpSpPr>
          <p:grpSpPr>
            <a:xfrm>
              <a:off x="5739750" y="3439698"/>
              <a:ext cx="4223571" cy="1886782"/>
              <a:chOff x="5871877" y="3439698"/>
              <a:chExt cx="4223571" cy="1886782"/>
            </a:xfrm>
          </p:grpSpPr>
          <p:cxnSp>
            <p:nvCxnSpPr>
              <p:cNvPr id="265" name="Straight Connector 264">
                <a:extLst>
                  <a:ext uri="{FF2B5EF4-FFF2-40B4-BE49-F238E27FC236}">
                    <a16:creationId xmlns:a16="http://schemas.microsoft.com/office/drawing/2014/main" id="{4816B566-4927-FFBB-32F9-D6A6D882B7DA}"/>
                  </a:ext>
                </a:extLst>
              </p:cNvPr>
              <p:cNvCxnSpPr/>
              <p:nvPr/>
            </p:nvCxnSpPr>
            <p:spPr>
              <a:xfrm>
                <a:off x="7298405" y="3447777"/>
                <a:ext cx="0" cy="1851094"/>
              </a:xfrm>
              <a:prstGeom prst="line">
                <a:avLst/>
              </a:prstGeom>
              <a:noFill/>
              <a:ln w="12700" cap="flat" cmpd="sng" algn="ctr">
                <a:solidFill>
                  <a:schemeClr val="tx2"/>
                </a:solidFill>
                <a:prstDash val="solid"/>
                <a:miter lim="800000"/>
              </a:ln>
              <a:effectLst/>
            </p:spPr>
          </p:cxnSp>
          <p:cxnSp>
            <p:nvCxnSpPr>
              <p:cNvPr id="266" name="Straight Connector 265">
                <a:extLst>
                  <a:ext uri="{FF2B5EF4-FFF2-40B4-BE49-F238E27FC236}">
                    <a16:creationId xmlns:a16="http://schemas.microsoft.com/office/drawing/2014/main" id="{2C145BCC-352D-8054-73A5-0ECB81489388}"/>
                  </a:ext>
                </a:extLst>
              </p:cNvPr>
              <p:cNvCxnSpPr/>
              <p:nvPr/>
            </p:nvCxnSpPr>
            <p:spPr>
              <a:xfrm flipH="1">
                <a:off x="5906129" y="4231257"/>
                <a:ext cx="4185665" cy="0"/>
              </a:xfrm>
              <a:prstGeom prst="line">
                <a:avLst/>
              </a:prstGeom>
              <a:noFill/>
              <a:ln w="12700" cap="flat" cmpd="sng" algn="ctr">
                <a:solidFill>
                  <a:schemeClr val="tx2"/>
                </a:solidFill>
                <a:prstDash val="sysDash"/>
                <a:miter lim="800000"/>
              </a:ln>
              <a:effectLst/>
            </p:spPr>
          </p:cxnSp>
          <p:cxnSp>
            <p:nvCxnSpPr>
              <p:cNvPr id="267" name="Straight Connector 266">
                <a:extLst>
                  <a:ext uri="{FF2B5EF4-FFF2-40B4-BE49-F238E27FC236}">
                    <a16:creationId xmlns:a16="http://schemas.microsoft.com/office/drawing/2014/main" id="{9D3DF343-0D48-BE51-D174-E713018AA4BA}"/>
                  </a:ext>
                </a:extLst>
              </p:cNvPr>
              <p:cNvCxnSpPr/>
              <p:nvPr/>
            </p:nvCxnSpPr>
            <p:spPr>
              <a:xfrm flipH="1">
                <a:off x="5909782" y="4644017"/>
                <a:ext cx="4185666" cy="0"/>
              </a:xfrm>
              <a:prstGeom prst="line">
                <a:avLst/>
              </a:prstGeom>
              <a:noFill/>
              <a:ln w="12700" cap="flat" cmpd="sng" algn="ctr">
                <a:solidFill>
                  <a:schemeClr val="tx2"/>
                </a:solidFill>
                <a:prstDash val="sysDash"/>
                <a:miter lim="800000"/>
              </a:ln>
              <a:effectLst/>
            </p:spPr>
          </p:cxnSp>
          <p:cxnSp>
            <p:nvCxnSpPr>
              <p:cNvPr id="268" name="Straight Connector 267">
                <a:extLst>
                  <a:ext uri="{FF2B5EF4-FFF2-40B4-BE49-F238E27FC236}">
                    <a16:creationId xmlns:a16="http://schemas.microsoft.com/office/drawing/2014/main" id="{5D45CF7C-05FA-D1E5-2679-48DF47FD7082}"/>
                  </a:ext>
                </a:extLst>
              </p:cNvPr>
              <p:cNvCxnSpPr/>
              <p:nvPr/>
            </p:nvCxnSpPr>
            <p:spPr>
              <a:xfrm flipH="1">
                <a:off x="5871877" y="3562923"/>
                <a:ext cx="35390" cy="0"/>
              </a:xfrm>
              <a:prstGeom prst="line">
                <a:avLst/>
              </a:prstGeom>
              <a:noFill/>
              <a:ln w="12700" cap="flat" cmpd="sng" algn="ctr">
                <a:solidFill>
                  <a:schemeClr val="tx2"/>
                </a:solidFill>
                <a:prstDash val="solid"/>
                <a:miter lim="800000"/>
              </a:ln>
              <a:effectLst/>
            </p:spPr>
          </p:cxnSp>
          <p:cxnSp>
            <p:nvCxnSpPr>
              <p:cNvPr id="269" name="Straight Connector 268">
                <a:extLst>
                  <a:ext uri="{FF2B5EF4-FFF2-40B4-BE49-F238E27FC236}">
                    <a16:creationId xmlns:a16="http://schemas.microsoft.com/office/drawing/2014/main" id="{F7614392-5B0C-4E79-4BFC-9214FB5D2455}"/>
                  </a:ext>
                </a:extLst>
              </p:cNvPr>
              <p:cNvCxnSpPr/>
              <p:nvPr/>
            </p:nvCxnSpPr>
            <p:spPr>
              <a:xfrm flipH="1">
                <a:off x="5871877" y="3730023"/>
                <a:ext cx="35390" cy="0"/>
              </a:xfrm>
              <a:prstGeom prst="line">
                <a:avLst/>
              </a:prstGeom>
              <a:noFill/>
              <a:ln w="12700" cap="flat" cmpd="sng" algn="ctr">
                <a:solidFill>
                  <a:schemeClr val="tx2"/>
                </a:solidFill>
                <a:prstDash val="solid"/>
                <a:miter lim="800000"/>
              </a:ln>
              <a:effectLst/>
            </p:spPr>
          </p:cxnSp>
          <p:cxnSp>
            <p:nvCxnSpPr>
              <p:cNvPr id="270" name="Straight Connector 269">
                <a:extLst>
                  <a:ext uri="{FF2B5EF4-FFF2-40B4-BE49-F238E27FC236}">
                    <a16:creationId xmlns:a16="http://schemas.microsoft.com/office/drawing/2014/main" id="{2A8698AF-5996-46AE-3BA3-23FFB4FA1ADC}"/>
                  </a:ext>
                </a:extLst>
              </p:cNvPr>
              <p:cNvCxnSpPr/>
              <p:nvPr/>
            </p:nvCxnSpPr>
            <p:spPr>
              <a:xfrm flipH="1">
                <a:off x="5871877" y="3897122"/>
                <a:ext cx="35390" cy="0"/>
              </a:xfrm>
              <a:prstGeom prst="line">
                <a:avLst/>
              </a:prstGeom>
              <a:noFill/>
              <a:ln w="12700" cap="flat" cmpd="sng" algn="ctr">
                <a:solidFill>
                  <a:schemeClr val="tx2"/>
                </a:solidFill>
                <a:prstDash val="solid"/>
                <a:miter lim="800000"/>
              </a:ln>
              <a:effectLst/>
            </p:spPr>
          </p:cxnSp>
          <p:cxnSp>
            <p:nvCxnSpPr>
              <p:cNvPr id="271" name="Straight Connector 270">
                <a:extLst>
                  <a:ext uri="{FF2B5EF4-FFF2-40B4-BE49-F238E27FC236}">
                    <a16:creationId xmlns:a16="http://schemas.microsoft.com/office/drawing/2014/main" id="{B30C2CA3-7151-A3E6-235D-A284BD475DA0}"/>
                  </a:ext>
                </a:extLst>
              </p:cNvPr>
              <p:cNvCxnSpPr/>
              <p:nvPr/>
            </p:nvCxnSpPr>
            <p:spPr>
              <a:xfrm flipH="1">
                <a:off x="5871877" y="4064222"/>
                <a:ext cx="35390" cy="0"/>
              </a:xfrm>
              <a:prstGeom prst="line">
                <a:avLst/>
              </a:prstGeom>
              <a:noFill/>
              <a:ln w="12700" cap="flat" cmpd="sng" algn="ctr">
                <a:solidFill>
                  <a:schemeClr val="tx2"/>
                </a:solidFill>
                <a:prstDash val="solid"/>
                <a:miter lim="800000"/>
              </a:ln>
              <a:effectLst/>
            </p:spPr>
          </p:cxnSp>
          <p:cxnSp>
            <p:nvCxnSpPr>
              <p:cNvPr id="272" name="Straight Connector 271">
                <a:extLst>
                  <a:ext uri="{FF2B5EF4-FFF2-40B4-BE49-F238E27FC236}">
                    <a16:creationId xmlns:a16="http://schemas.microsoft.com/office/drawing/2014/main" id="{D39EB9F9-5D48-699C-90D7-F19B97468100}"/>
                  </a:ext>
                </a:extLst>
              </p:cNvPr>
              <p:cNvCxnSpPr/>
              <p:nvPr/>
            </p:nvCxnSpPr>
            <p:spPr>
              <a:xfrm flipH="1">
                <a:off x="5871877" y="4231322"/>
                <a:ext cx="35390" cy="0"/>
              </a:xfrm>
              <a:prstGeom prst="line">
                <a:avLst/>
              </a:prstGeom>
              <a:noFill/>
              <a:ln w="12700" cap="flat" cmpd="sng" algn="ctr">
                <a:solidFill>
                  <a:schemeClr val="tx2"/>
                </a:solidFill>
                <a:prstDash val="solid"/>
                <a:miter lim="800000"/>
              </a:ln>
              <a:effectLst/>
            </p:spPr>
          </p:cxnSp>
          <p:cxnSp>
            <p:nvCxnSpPr>
              <p:cNvPr id="273" name="Straight Connector 272">
                <a:extLst>
                  <a:ext uri="{FF2B5EF4-FFF2-40B4-BE49-F238E27FC236}">
                    <a16:creationId xmlns:a16="http://schemas.microsoft.com/office/drawing/2014/main" id="{891DC79A-EB57-9902-C73C-4CB6403F4BE0}"/>
                  </a:ext>
                </a:extLst>
              </p:cNvPr>
              <p:cNvCxnSpPr/>
              <p:nvPr/>
            </p:nvCxnSpPr>
            <p:spPr>
              <a:xfrm flipH="1">
                <a:off x="5871877" y="4398421"/>
                <a:ext cx="35390" cy="0"/>
              </a:xfrm>
              <a:prstGeom prst="line">
                <a:avLst/>
              </a:prstGeom>
              <a:noFill/>
              <a:ln w="12700" cap="flat" cmpd="sng" algn="ctr">
                <a:solidFill>
                  <a:schemeClr val="tx2"/>
                </a:solidFill>
                <a:prstDash val="solid"/>
                <a:miter lim="800000"/>
              </a:ln>
              <a:effectLst/>
            </p:spPr>
          </p:cxnSp>
          <p:cxnSp>
            <p:nvCxnSpPr>
              <p:cNvPr id="274" name="Straight Connector 273">
                <a:extLst>
                  <a:ext uri="{FF2B5EF4-FFF2-40B4-BE49-F238E27FC236}">
                    <a16:creationId xmlns:a16="http://schemas.microsoft.com/office/drawing/2014/main" id="{D9655CFF-C134-1415-E9F9-66E75FDE46F9}"/>
                  </a:ext>
                </a:extLst>
              </p:cNvPr>
              <p:cNvCxnSpPr/>
              <p:nvPr/>
            </p:nvCxnSpPr>
            <p:spPr>
              <a:xfrm flipH="1">
                <a:off x="5871877" y="4565522"/>
                <a:ext cx="35390" cy="0"/>
              </a:xfrm>
              <a:prstGeom prst="line">
                <a:avLst/>
              </a:prstGeom>
              <a:noFill/>
              <a:ln w="12700" cap="flat" cmpd="sng" algn="ctr">
                <a:solidFill>
                  <a:schemeClr val="tx2"/>
                </a:solidFill>
                <a:prstDash val="solid"/>
                <a:miter lim="800000"/>
              </a:ln>
              <a:effectLst/>
            </p:spPr>
          </p:cxnSp>
          <p:cxnSp>
            <p:nvCxnSpPr>
              <p:cNvPr id="275" name="Straight Connector 274">
                <a:extLst>
                  <a:ext uri="{FF2B5EF4-FFF2-40B4-BE49-F238E27FC236}">
                    <a16:creationId xmlns:a16="http://schemas.microsoft.com/office/drawing/2014/main" id="{813641B3-BB19-66C2-5403-2431C8E7A3DE}"/>
                  </a:ext>
                </a:extLst>
              </p:cNvPr>
              <p:cNvCxnSpPr/>
              <p:nvPr/>
            </p:nvCxnSpPr>
            <p:spPr>
              <a:xfrm flipH="1">
                <a:off x="5871877" y="4732621"/>
                <a:ext cx="35390" cy="0"/>
              </a:xfrm>
              <a:prstGeom prst="line">
                <a:avLst/>
              </a:prstGeom>
              <a:noFill/>
              <a:ln w="12700" cap="flat" cmpd="sng" algn="ctr">
                <a:solidFill>
                  <a:schemeClr val="tx2"/>
                </a:solidFill>
                <a:prstDash val="solid"/>
                <a:miter lim="800000"/>
              </a:ln>
              <a:effectLst/>
            </p:spPr>
          </p:cxnSp>
          <p:cxnSp>
            <p:nvCxnSpPr>
              <p:cNvPr id="276" name="Straight Connector 275">
                <a:extLst>
                  <a:ext uri="{FF2B5EF4-FFF2-40B4-BE49-F238E27FC236}">
                    <a16:creationId xmlns:a16="http://schemas.microsoft.com/office/drawing/2014/main" id="{8FF8C920-7269-CB7F-8CD5-2BCA4C538905}"/>
                  </a:ext>
                </a:extLst>
              </p:cNvPr>
              <p:cNvCxnSpPr/>
              <p:nvPr/>
            </p:nvCxnSpPr>
            <p:spPr>
              <a:xfrm flipH="1">
                <a:off x="5871877" y="4899721"/>
                <a:ext cx="35390" cy="0"/>
              </a:xfrm>
              <a:prstGeom prst="line">
                <a:avLst/>
              </a:prstGeom>
              <a:noFill/>
              <a:ln w="12700" cap="flat" cmpd="sng" algn="ctr">
                <a:solidFill>
                  <a:schemeClr val="tx2"/>
                </a:solidFill>
                <a:prstDash val="solid"/>
                <a:miter lim="800000"/>
              </a:ln>
              <a:effectLst/>
            </p:spPr>
          </p:cxnSp>
          <p:cxnSp>
            <p:nvCxnSpPr>
              <p:cNvPr id="277" name="Straight Connector 276">
                <a:extLst>
                  <a:ext uri="{FF2B5EF4-FFF2-40B4-BE49-F238E27FC236}">
                    <a16:creationId xmlns:a16="http://schemas.microsoft.com/office/drawing/2014/main" id="{FAA844FB-A48A-D1A2-F662-CA852E857B52}"/>
                  </a:ext>
                </a:extLst>
              </p:cNvPr>
              <p:cNvCxnSpPr/>
              <p:nvPr/>
            </p:nvCxnSpPr>
            <p:spPr>
              <a:xfrm flipH="1">
                <a:off x="5871877" y="5066821"/>
                <a:ext cx="35390" cy="0"/>
              </a:xfrm>
              <a:prstGeom prst="line">
                <a:avLst/>
              </a:prstGeom>
              <a:noFill/>
              <a:ln w="12700" cap="flat" cmpd="sng" algn="ctr">
                <a:solidFill>
                  <a:schemeClr val="tx2"/>
                </a:solidFill>
                <a:prstDash val="solid"/>
                <a:miter lim="800000"/>
              </a:ln>
              <a:effectLst/>
            </p:spPr>
          </p:cxnSp>
          <p:cxnSp>
            <p:nvCxnSpPr>
              <p:cNvPr id="278" name="Straight Connector 277">
                <a:extLst>
                  <a:ext uri="{FF2B5EF4-FFF2-40B4-BE49-F238E27FC236}">
                    <a16:creationId xmlns:a16="http://schemas.microsoft.com/office/drawing/2014/main" id="{90D21C5C-40C3-3FA6-61F6-A32C09B599D4}"/>
                  </a:ext>
                </a:extLst>
              </p:cNvPr>
              <p:cNvCxnSpPr/>
              <p:nvPr/>
            </p:nvCxnSpPr>
            <p:spPr>
              <a:xfrm flipH="1">
                <a:off x="5871877" y="5233921"/>
                <a:ext cx="35390" cy="0"/>
              </a:xfrm>
              <a:prstGeom prst="line">
                <a:avLst/>
              </a:prstGeom>
              <a:noFill/>
              <a:ln w="12700" cap="flat" cmpd="sng" algn="ctr">
                <a:solidFill>
                  <a:schemeClr val="tx2"/>
                </a:solidFill>
                <a:prstDash val="solid"/>
                <a:miter lim="800000"/>
              </a:ln>
              <a:effectLst/>
            </p:spPr>
          </p:cxnSp>
          <p:cxnSp>
            <p:nvCxnSpPr>
              <p:cNvPr id="279" name="Straight Connector 278">
                <a:extLst>
                  <a:ext uri="{FF2B5EF4-FFF2-40B4-BE49-F238E27FC236}">
                    <a16:creationId xmlns:a16="http://schemas.microsoft.com/office/drawing/2014/main" id="{ABA45B1F-2A73-249D-929D-ED51460A868F}"/>
                  </a:ext>
                </a:extLst>
              </p:cNvPr>
              <p:cNvCxnSpPr/>
              <p:nvPr/>
            </p:nvCxnSpPr>
            <p:spPr>
              <a:xfrm>
                <a:off x="5910745" y="3439698"/>
                <a:ext cx="0" cy="1860899"/>
              </a:xfrm>
              <a:prstGeom prst="line">
                <a:avLst/>
              </a:prstGeom>
              <a:noFill/>
              <a:ln w="12700" cap="flat" cmpd="sng" algn="ctr">
                <a:solidFill>
                  <a:schemeClr val="tx2"/>
                </a:solidFill>
                <a:prstDash val="solid"/>
                <a:miter lim="800000"/>
              </a:ln>
              <a:effectLst/>
            </p:spPr>
          </p:cxnSp>
          <p:cxnSp>
            <p:nvCxnSpPr>
              <p:cNvPr id="280" name="Straight Connector 279">
                <a:extLst>
                  <a:ext uri="{FF2B5EF4-FFF2-40B4-BE49-F238E27FC236}">
                    <a16:creationId xmlns:a16="http://schemas.microsoft.com/office/drawing/2014/main" id="{F0F7837B-CDDB-7331-6DE7-FFFCCA061C6B}"/>
                  </a:ext>
                </a:extLst>
              </p:cNvPr>
              <p:cNvCxnSpPr/>
              <p:nvPr/>
            </p:nvCxnSpPr>
            <p:spPr>
              <a:xfrm flipH="1">
                <a:off x="5904770" y="4398110"/>
                <a:ext cx="4185666" cy="0"/>
              </a:xfrm>
              <a:prstGeom prst="line">
                <a:avLst/>
              </a:prstGeom>
              <a:noFill/>
              <a:ln w="12700" cap="flat" cmpd="sng" algn="ctr">
                <a:solidFill>
                  <a:schemeClr val="tx2"/>
                </a:solidFill>
                <a:prstDash val="solid"/>
                <a:miter lim="800000"/>
              </a:ln>
              <a:effectLst/>
            </p:spPr>
          </p:cxnSp>
          <p:cxnSp>
            <p:nvCxnSpPr>
              <p:cNvPr id="281" name="Straight Connector 280">
                <a:extLst>
                  <a:ext uri="{FF2B5EF4-FFF2-40B4-BE49-F238E27FC236}">
                    <a16:creationId xmlns:a16="http://schemas.microsoft.com/office/drawing/2014/main" id="{ABAA23E3-2F2E-38D8-2B47-4766D7357DBC}"/>
                  </a:ext>
                </a:extLst>
              </p:cNvPr>
              <p:cNvCxnSpPr/>
              <p:nvPr/>
            </p:nvCxnSpPr>
            <p:spPr>
              <a:xfrm flipH="1">
                <a:off x="5908522" y="5302333"/>
                <a:ext cx="4186926" cy="0"/>
              </a:xfrm>
              <a:prstGeom prst="line">
                <a:avLst/>
              </a:prstGeom>
              <a:noFill/>
              <a:ln w="12700" cap="flat" cmpd="sng" algn="ctr">
                <a:solidFill>
                  <a:schemeClr val="tx2"/>
                </a:solidFill>
                <a:prstDash val="solid"/>
                <a:miter lim="800000"/>
              </a:ln>
              <a:effectLst/>
            </p:spPr>
          </p:cxnSp>
          <p:cxnSp>
            <p:nvCxnSpPr>
              <p:cNvPr id="282" name="Straight Connector 281">
                <a:extLst>
                  <a:ext uri="{FF2B5EF4-FFF2-40B4-BE49-F238E27FC236}">
                    <a16:creationId xmlns:a16="http://schemas.microsoft.com/office/drawing/2014/main" id="{F3283E69-A9B4-4ED5-C4FD-E9D51761AB54}"/>
                  </a:ext>
                </a:extLst>
              </p:cNvPr>
              <p:cNvCxnSpPr/>
              <p:nvPr/>
            </p:nvCxnSpPr>
            <p:spPr>
              <a:xfrm rot="5400000" flipH="1">
                <a:off x="5949067" y="5313007"/>
                <a:ext cx="26946" cy="0"/>
              </a:xfrm>
              <a:prstGeom prst="line">
                <a:avLst/>
              </a:prstGeom>
              <a:noFill/>
              <a:ln w="12700" cap="flat" cmpd="sng" algn="ctr">
                <a:solidFill>
                  <a:schemeClr val="tx2"/>
                </a:solidFill>
                <a:prstDash val="solid"/>
                <a:miter lim="800000"/>
              </a:ln>
              <a:effectLst/>
            </p:spPr>
          </p:cxnSp>
          <p:cxnSp>
            <p:nvCxnSpPr>
              <p:cNvPr id="283" name="Straight Connector 282">
                <a:extLst>
                  <a:ext uri="{FF2B5EF4-FFF2-40B4-BE49-F238E27FC236}">
                    <a16:creationId xmlns:a16="http://schemas.microsoft.com/office/drawing/2014/main" id="{C0683C35-71E8-499A-443D-60C4CFAEB9A9}"/>
                  </a:ext>
                </a:extLst>
              </p:cNvPr>
              <p:cNvCxnSpPr/>
              <p:nvPr/>
            </p:nvCxnSpPr>
            <p:spPr>
              <a:xfrm rot="5400000" flipH="1">
                <a:off x="6084870" y="5313007"/>
                <a:ext cx="26946" cy="0"/>
              </a:xfrm>
              <a:prstGeom prst="line">
                <a:avLst/>
              </a:prstGeom>
              <a:noFill/>
              <a:ln w="12700" cap="flat" cmpd="sng" algn="ctr">
                <a:solidFill>
                  <a:schemeClr val="tx2"/>
                </a:solidFill>
                <a:prstDash val="solid"/>
                <a:miter lim="800000"/>
              </a:ln>
              <a:effectLst/>
            </p:spPr>
          </p:cxnSp>
          <p:cxnSp>
            <p:nvCxnSpPr>
              <p:cNvPr id="284" name="Straight Connector 283">
                <a:extLst>
                  <a:ext uri="{FF2B5EF4-FFF2-40B4-BE49-F238E27FC236}">
                    <a16:creationId xmlns:a16="http://schemas.microsoft.com/office/drawing/2014/main" id="{79B78A42-F717-3895-FBDE-922B660C7140}"/>
                  </a:ext>
                </a:extLst>
              </p:cNvPr>
              <p:cNvCxnSpPr/>
              <p:nvPr/>
            </p:nvCxnSpPr>
            <p:spPr>
              <a:xfrm rot="5400000" flipH="1">
                <a:off x="6220672" y="5313007"/>
                <a:ext cx="26946" cy="0"/>
              </a:xfrm>
              <a:prstGeom prst="line">
                <a:avLst/>
              </a:prstGeom>
              <a:noFill/>
              <a:ln w="12700" cap="flat" cmpd="sng" algn="ctr">
                <a:solidFill>
                  <a:schemeClr val="tx2"/>
                </a:solidFill>
                <a:prstDash val="solid"/>
                <a:miter lim="800000"/>
              </a:ln>
              <a:effectLst/>
            </p:spPr>
          </p:cxnSp>
          <p:cxnSp>
            <p:nvCxnSpPr>
              <p:cNvPr id="285" name="Straight Connector 284">
                <a:extLst>
                  <a:ext uri="{FF2B5EF4-FFF2-40B4-BE49-F238E27FC236}">
                    <a16:creationId xmlns:a16="http://schemas.microsoft.com/office/drawing/2014/main" id="{62636262-5EAF-8E77-C9E9-9F29A737A565}"/>
                  </a:ext>
                </a:extLst>
              </p:cNvPr>
              <p:cNvCxnSpPr/>
              <p:nvPr/>
            </p:nvCxnSpPr>
            <p:spPr>
              <a:xfrm rot="5400000" flipH="1">
                <a:off x="6356475" y="5313007"/>
                <a:ext cx="26946" cy="0"/>
              </a:xfrm>
              <a:prstGeom prst="line">
                <a:avLst/>
              </a:prstGeom>
              <a:noFill/>
              <a:ln w="12700" cap="flat" cmpd="sng" algn="ctr">
                <a:solidFill>
                  <a:schemeClr val="tx2"/>
                </a:solidFill>
                <a:prstDash val="solid"/>
                <a:miter lim="800000"/>
              </a:ln>
              <a:effectLst/>
            </p:spPr>
          </p:cxnSp>
          <p:cxnSp>
            <p:nvCxnSpPr>
              <p:cNvPr id="286" name="Straight Connector 285">
                <a:extLst>
                  <a:ext uri="{FF2B5EF4-FFF2-40B4-BE49-F238E27FC236}">
                    <a16:creationId xmlns:a16="http://schemas.microsoft.com/office/drawing/2014/main" id="{349A42FA-300B-30C5-A359-8CE0AF043FAF}"/>
                  </a:ext>
                </a:extLst>
              </p:cNvPr>
              <p:cNvCxnSpPr/>
              <p:nvPr/>
            </p:nvCxnSpPr>
            <p:spPr>
              <a:xfrm rot="5400000" flipH="1">
                <a:off x="6492278" y="5313007"/>
                <a:ext cx="26946" cy="0"/>
              </a:xfrm>
              <a:prstGeom prst="line">
                <a:avLst/>
              </a:prstGeom>
              <a:noFill/>
              <a:ln w="12700" cap="flat" cmpd="sng" algn="ctr">
                <a:solidFill>
                  <a:schemeClr val="tx2"/>
                </a:solidFill>
                <a:prstDash val="solid"/>
                <a:miter lim="800000"/>
              </a:ln>
              <a:effectLst/>
            </p:spPr>
          </p:cxnSp>
          <p:cxnSp>
            <p:nvCxnSpPr>
              <p:cNvPr id="287" name="Straight Connector 286">
                <a:extLst>
                  <a:ext uri="{FF2B5EF4-FFF2-40B4-BE49-F238E27FC236}">
                    <a16:creationId xmlns:a16="http://schemas.microsoft.com/office/drawing/2014/main" id="{0646CB46-6865-C4AA-CFB5-15A53362CCE3}"/>
                  </a:ext>
                </a:extLst>
              </p:cNvPr>
              <p:cNvCxnSpPr/>
              <p:nvPr/>
            </p:nvCxnSpPr>
            <p:spPr>
              <a:xfrm rot="5400000" flipH="1">
                <a:off x="6628080" y="5313007"/>
                <a:ext cx="26946" cy="0"/>
              </a:xfrm>
              <a:prstGeom prst="line">
                <a:avLst/>
              </a:prstGeom>
              <a:noFill/>
              <a:ln w="12700" cap="flat" cmpd="sng" algn="ctr">
                <a:solidFill>
                  <a:schemeClr val="tx2"/>
                </a:solidFill>
                <a:prstDash val="solid"/>
                <a:miter lim="800000"/>
              </a:ln>
              <a:effectLst/>
            </p:spPr>
          </p:cxnSp>
          <p:cxnSp>
            <p:nvCxnSpPr>
              <p:cNvPr id="288" name="Straight Connector 287">
                <a:extLst>
                  <a:ext uri="{FF2B5EF4-FFF2-40B4-BE49-F238E27FC236}">
                    <a16:creationId xmlns:a16="http://schemas.microsoft.com/office/drawing/2014/main" id="{45D77371-FFBC-7A27-CEFD-DBA202041DF6}"/>
                  </a:ext>
                </a:extLst>
              </p:cNvPr>
              <p:cNvCxnSpPr/>
              <p:nvPr/>
            </p:nvCxnSpPr>
            <p:spPr>
              <a:xfrm rot="5400000" flipH="1">
                <a:off x="6763883" y="5313007"/>
                <a:ext cx="26946" cy="0"/>
              </a:xfrm>
              <a:prstGeom prst="line">
                <a:avLst/>
              </a:prstGeom>
              <a:noFill/>
              <a:ln w="12700" cap="flat" cmpd="sng" algn="ctr">
                <a:solidFill>
                  <a:schemeClr val="tx2"/>
                </a:solidFill>
                <a:prstDash val="solid"/>
                <a:miter lim="800000"/>
              </a:ln>
              <a:effectLst/>
            </p:spPr>
          </p:cxnSp>
          <p:cxnSp>
            <p:nvCxnSpPr>
              <p:cNvPr id="289" name="Straight Connector 288">
                <a:extLst>
                  <a:ext uri="{FF2B5EF4-FFF2-40B4-BE49-F238E27FC236}">
                    <a16:creationId xmlns:a16="http://schemas.microsoft.com/office/drawing/2014/main" id="{A69D9B6A-D810-1BD5-9671-EF3836CD102F}"/>
                  </a:ext>
                </a:extLst>
              </p:cNvPr>
              <p:cNvCxnSpPr/>
              <p:nvPr/>
            </p:nvCxnSpPr>
            <p:spPr>
              <a:xfrm rot="5400000" flipH="1">
                <a:off x="6899685" y="5313007"/>
                <a:ext cx="26946" cy="0"/>
              </a:xfrm>
              <a:prstGeom prst="line">
                <a:avLst/>
              </a:prstGeom>
              <a:noFill/>
              <a:ln w="12700" cap="flat" cmpd="sng" algn="ctr">
                <a:solidFill>
                  <a:schemeClr val="tx2"/>
                </a:solidFill>
                <a:prstDash val="solid"/>
                <a:miter lim="800000"/>
              </a:ln>
              <a:effectLst/>
            </p:spPr>
          </p:cxnSp>
          <p:cxnSp>
            <p:nvCxnSpPr>
              <p:cNvPr id="290" name="Straight Connector 289">
                <a:extLst>
                  <a:ext uri="{FF2B5EF4-FFF2-40B4-BE49-F238E27FC236}">
                    <a16:creationId xmlns:a16="http://schemas.microsoft.com/office/drawing/2014/main" id="{E2D7C736-CFFF-C05A-B43B-5F969053A323}"/>
                  </a:ext>
                </a:extLst>
              </p:cNvPr>
              <p:cNvCxnSpPr/>
              <p:nvPr/>
            </p:nvCxnSpPr>
            <p:spPr>
              <a:xfrm rot="5400000" flipH="1">
                <a:off x="7035488" y="5313007"/>
                <a:ext cx="26946" cy="0"/>
              </a:xfrm>
              <a:prstGeom prst="line">
                <a:avLst/>
              </a:prstGeom>
              <a:noFill/>
              <a:ln w="12700" cap="flat" cmpd="sng" algn="ctr">
                <a:solidFill>
                  <a:schemeClr val="tx2"/>
                </a:solidFill>
                <a:prstDash val="solid"/>
                <a:miter lim="800000"/>
              </a:ln>
              <a:effectLst/>
            </p:spPr>
          </p:cxnSp>
          <p:cxnSp>
            <p:nvCxnSpPr>
              <p:cNvPr id="291" name="Straight Connector 290">
                <a:extLst>
                  <a:ext uri="{FF2B5EF4-FFF2-40B4-BE49-F238E27FC236}">
                    <a16:creationId xmlns:a16="http://schemas.microsoft.com/office/drawing/2014/main" id="{48BCBD0D-0104-187B-9A05-7D57149FEE1D}"/>
                  </a:ext>
                </a:extLst>
              </p:cNvPr>
              <p:cNvCxnSpPr/>
              <p:nvPr/>
            </p:nvCxnSpPr>
            <p:spPr>
              <a:xfrm rot="5400000" flipH="1">
                <a:off x="7171290" y="5313007"/>
                <a:ext cx="26946" cy="0"/>
              </a:xfrm>
              <a:prstGeom prst="line">
                <a:avLst/>
              </a:prstGeom>
              <a:noFill/>
              <a:ln w="12700" cap="flat" cmpd="sng" algn="ctr">
                <a:solidFill>
                  <a:schemeClr val="tx2"/>
                </a:solidFill>
                <a:prstDash val="solid"/>
                <a:miter lim="800000"/>
              </a:ln>
              <a:effectLst/>
            </p:spPr>
          </p:cxnSp>
          <p:cxnSp>
            <p:nvCxnSpPr>
              <p:cNvPr id="292" name="Straight Connector 291">
                <a:extLst>
                  <a:ext uri="{FF2B5EF4-FFF2-40B4-BE49-F238E27FC236}">
                    <a16:creationId xmlns:a16="http://schemas.microsoft.com/office/drawing/2014/main" id="{9712D6EA-9859-EE9D-644F-F397F2A9DCE5}"/>
                  </a:ext>
                </a:extLst>
              </p:cNvPr>
              <p:cNvCxnSpPr/>
              <p:nvPr/>
            </p:nvCxnSpPr>
            <p:spPr>
              <a:xfrm rot="5400000" flipH="1">
                <a:off x="7344590" y="5313007"/>
                <a:ext cx="26946" cy="0"/>
              </a:xfrm>
              <a:prstGeom prst="line">
                <a:avLst/>
              </a:prstGeom>
              <a:noFill/>
              <a:ln w="12700" cap="flat" cmpd="sng" algn="ctr">
                <a:solidFill>
                  <a:schemeClr val="tx2"/>
                </a:solidFill>
                <a:prstDash val="solid"/>
                <a:miter lim="800000"/>
              </a:ln>
              <a:effectLst/>
            </p:spPr>
          </p:cxnSp>
          <p:cxnSp>
            <p:nvCxnSpPr>
              <p:cNvPr id="293" name="Straight Connector 292">
                <a:extLst>
                  <a:ext uri="{FF2B5EF4-FFF2-40B4-BE49-F238E27FC236}">
                    <a16:creationId xmlns:a16="http://schemas.microsoft.com/office/drawing/2014/main" id="{488B2BFD-CAD5-A7F7-33A5-F9FAF1ED0EA6}"/>
                  </a:ext>
                </a:extLst>
              </p:cNvPr>
              <p:cNvCxnSpPr/>
              <p:nvPr/>
            </p:nvCxnSpPr>
            <p:spPr>
              <a:xfrm rot="5400000" flipH="1">
                <a:off x="7480393" y="5313007"/>
                <a:ext cx="26946" cy="0"/>
              </a:xfrm>
              <a:prstGeom prst="line">
                <a:avLst/>
              </a:prstGeom>
              <a:noFill/>
              <a:ln w="12700" cap="flat" cmpd="sng" algn="ctr">
                <a:solidFill>
                  <a:schemeClr val="tx2"/>
                </a:solidFill>
                <a:prstDash val="solid"/>
                <a:miter lim="800000"/>
              </a:ln>
              <a:effectLst/>
            </p:spPr>
          </p:cxnSp>
          <p:cxnSp>
            <p:nvCxnSpPr>
              <p:cNvPr id="294" name="Straight Connector 293">
                <a:extLst>
                  <a:ext uri="{FF2B5EF4-FFF2-40B4-BE49-F238E27FC236}">
                    <a16:creationId xmlns:a16="http://schemas.microsoft.com/office/drawing/2014/main" id="{FC59470B-4A8B-3CF7-F0DE-534A0FF0849C}"/>
                  </a:ext>
                </a:extLst>
              </p:cNvPr>
              <p:cNvCxnSpPr/>
              <p:nvPr/>
            </p:nvCxnSpPr>
            <p:spPr>
              <a:xfrm rot="5400000" flipH="1">
                <a:off x="7616195" y="5313007"/>
                <a:ext cx="26946" cy="0"/>
              </a:xfrm>
              <a:prstGeom prst="line">
                <a:avLst/>
              </a:prstGeom>
              <a:noFill/>
              <a:ln w="12700" cap="flat" cmpd="sng" algn="ctr">
                <a:solidFill>
                  <a:schemeClr val="tx2"/>
                </a:solidFill>
                <a:prstDash val="solid"/>
                <a:miter lim="800000"/>
              </a:ln>
              <a:effectLst/>
            </p:spPr>
          </p:cxnSp>
          <p:cxnSp>
            <p:nvCxnSpPr>
              <p:cNvPr id="295" name="Straight Connector 294">
                <a:extLst>
                  <a:ext uri="{FF2B5EF4-FFF2-40B4-BE49-F238E27FC236}">
                    <a16:creationId xmlns:a16="http://schemas.microsoft.com/office/drawing/2014/main" id="{C263547C-AC56-891F-0A38-53A12A38F1DC}"/>
                  </a:ext>
                </a:extLst>
              </p:cNvPr>
              <p:cNvCxnSpPr/>
              <p:nvPr/>
            </p:nvCxnSpPr>
            <p:spPr>
              <a:xfrm rot="5400000" flipH="1">
                <a:off x="7751998" y="5313007"/>
                <a:ext cx="26946" cy="0"/>
              </a:xfrm>
              <a:prstGeom prst="line">
                <a:avLst/>
              </a:prstGeom>
              <a:noFill/>
              <a:ln w="12700" cap="flat" cmpd="sng" algn="ctr">
                <a:solidFill>
                  <a:schemeClr val="tx2"/>
                </a:solidFill>
                <a:prstDash val="solid"/>
                <a:miter lim="800000"/>
              </a:ln>
              <a:effectLst/>
            </p:spPr>
          </p:cxnSp>
          <p:cxnSp>
            <p:nvCxnSpPr>
              <p:cNvPr id="296" name="Straight Connector 295">
                <a:extLst>
                  <a:ext uri="{FF2B5EF4-FFF2-40B4-BE49-F238E27FC236}">
                    <a16:creationId xmlns:a16="http://schemas.microsoft.com/office/drawing/2014/main" id="{3BE86E7B-F572-4E90-C1DE-1C2AEF609D7F}"/>
                  </a:ext>
                </a:extLst>
              </p:cNvPr>
              <p:cNvCxnSpPr/>
              <p:nvPr/>
            </p:nvCxnSpPr>
            <p:spPr>
              <a:xfrm rot="5400000" flipH="1">
                <a:off x="7887800" y="5313007"/>
                <a:ext cx="26946" cy="0"/>
              </a:xfrm>
              <a:prstGeom prst="line">
                <a:avLst/>
              </a:prstGeom>
              <a:noFill/>
              <a:ln w="12700" cap="flat" cmpd="sng" algn="ctr">
                <a:solidFill>
                  <a:schemeClr val="tx2"/>
                </a:solidFill>
                <a:prstDash val="solid"/>
                <a:miter lim="800000"/>
              </a:ln>
              <a:effectLst/>
            </p:spPr>
          </p:cxnSp>
          <p:cxnSp>
            <p:nvCxnSpPr>
              <p:cNvPr id="297" name="Straight Connector 296">
                <a:extLst>
                  <a:ext uri="{FF2B5EF4-FFF2-40B4-BE49-F238E27FC236}">
                    <a16:creationId xmlns:a16="http://schemas.microsoft.com/office/drawing/2014/main" id="{0047A441-F957-40F1-C63B-E6B2ED27BF32}"/>
                  </a:ext>
                </a:extLst>
              </p:cNvPr>
              <p:cNvCxnSpPr/>
              <p:nvPr/>
            </p:nvCxnSpPr>
            <p:spPr>
              <a:xfrm rot="5400000" flipH="1">
                <a:off x="8023603" y="5313007"/>
                <a:ext cx="26946" cy="0"/>
              </a:xfrm>
              <a:prstGeom prst="line">
                <a:avLst/>
              </a:prstGeom>
              <a:noFill/>
              <a:ln w="12700" cap="flat" cmpd="sng" algn="ctr">
                <a:solidFill>
                  <a:schemeClr val="tx2"/>
                </a:solidFill>
                <a:prstDash val="solid"/>
                <a:miter lim="800000"/>
              </a:ln>
              <a:effectLst/>
            </p:spPr>
          </p:cxnSp>
          <p:cxnSp>
            <p:nvCxnSpPr>
              <p:cNvPr id="298" name="Straight Connector 297">
                <a:extLst>
                  <a:ext uri="{FF2B5EF4-FFF2-40B4-BE49-F238E27FC236}">
                    <a16:creationId xmlns:a16="http://schemas.microsoft.com/office/drawing/2014/main" id="{CF8C28BC-9A83-6C3F-E112-D5574E5A1F07}"/>
                  </a:ext>
                </a:extLst>
              </p:cNvPr>
              <p:cNvCxnSpPr/>
              <p:nvPr/>
            </p:nvCxnSpPr>
            <p:spPr>
              <a:xfrm rot="5400000" flipH="1">
                <a:off x="8159406" y="5313007"/>
                <a:ext cx="26946" cy="0"/>
              </a:xfrm>
              <a:prstGeom prst="line">
                <a:avLst/>
              </a:prstGeom>
              <a:noFill/>
              <a:ln w="12700" cap="flat" cmpd="sng" algn="ctr">
                <a:solidFill>
                  <a:schemeClr val="tx2"/>
                </a:solidFill>
                <a:prstDash val="solid"/>
                <a:miter lim="800000"/>
              </a:ln>
              <a:effectLst/>
            </p:spPr>
          </p:cxnSp>
          <p:cxnSp>
            <p:nvCxnSpPr>
              <p:cNvPr id="299" name="Straight Connector 298">
                <a:extLst>
                  <a:ext uri="{FF2B5EF4-FFF2-40B4-BE49-F238E27FC236}">
                    <a16:creationId xmlns:a16="http://schemas.microsoft.com/office/drawing/2014/main" id="{A1C165C7-9080-9437-9CD0-571343EF893B}"/>
                  </a:ext>
                </a:extLst>
              </p:cNvPr>
              <p:cNvCxnSpPr/>
              <p:nvPr/>
            </p:nvCxnSpPr>
            <p:spPr>
              <a:xfrm rot="5400000" flipH="1">
                <a:off x="8295208" y="5313007"/>
                <a:ext cx="26946" cy="0"/>
              </a:xfrm>
              <a:prstGeom prst="line">
                <a:avLst/>
              </a:prstGeom>
              <a:noFill/>
              <a:ln w="12700" cap="flat" cmpd="sng" algn="ctr">
                <a:solidFill>
                  <a:schemeClr val="tx2"/>
                </a:solidFill>
                <a:prstDash val="solid"/>
                <a:miter lim="800000"/>
              </a:ln>
              <a:effectLst/>
            </p:spPr>
          </p:cxnSp>
          <p:cxnSp>
            <p:nvCxnSpPr>
              <p:cNvPr id="300" name="Straight Connector 299">
                <a:extLst>
                  <a:ext uri="{FF2B5EF4-FFF2-40B4-BE49-F238E27FC236}">
                    <a16:creationId xmlns:a16="http://schemas.microsoft.com/office/drawing/2014/main" id="{5F476A2D-C4F1-FCBC-A381-444CD0BA3A9E}"/>
                  </a:ext>
                </a:extLst>
              </p:cNvPr>
              <p:cNvCxnSpPr/>
              <p:nvPr/>
            </p:nvCxnSpPr>
            <p:spPr>
              <a:xfrm rot="5400000" flipH="1">
                <a:off x="8431011" y="5313007"/>
                <a:ext cx="26946" cy="0"/>
              </a:xfrm>
              <a:prstGeom prst="line">
                <a:avLst/>
              </a:prstGeom>
              <a:noFill/>
              <a:ln w="12700" cap="flat" cmpd="sng" algn="ctr">
                <a:solidFill>
                  <a:schemeClr val="tx2"/>
                </a:solidFill>
                <a:prstDash val="solid"/>
                <a:miter lim="800000"/>
              </a:ln>
              <a:effectLst/>
            </p:spPr>
          </p:cxnSp>
          <p:cxnSp>
            <p:nvCxnSpPr>
              <p:cNvPr id="301" name="Straight Connector 300">
                <a:extLst>
                  <a:ext uri="{FF2B5EF4-FFF2-40B4-BE49-F238E27FC236}">
                    <a16:creationId xmlns:a16="http://schemas.microsoft.com/office/drawing/2014/main" id="{08837CCB-8467-119B-645F-D6910A44247B}"/>
                  </a:ext>
                </a:extLst>
              </p:cNvPr>
              <p:cNvCxnSpPr/>
              <p:nvPr/>
            </p:nvCxnSpPr>
            <p:spPr>
              <a:xfrm rot="5400000" flipH="1">
                <a:off x="8566813" y="5313007"/>
                <a:ext cx="26946" cy="0"/>
              </a:xfrm>
              <a:prstGeom prst="line">
                <a:avLst/>
              </a:prstGeom>
              <a:noFill/>
              <a:ln w="12700" cap="flat" cmpd="sng" algn="ctr">
                <a:solidFill>
                  <a:schemeClr val="tx2"/>
                </a:solidFill>
                <a:prstDash val="solid"/>
                <a:miter lim="800000"/>
              </a:ln>
              <a:effectLst/>
            </p:spPr>
          </p:cxnSp>
          <p:cxnSp>
            <p:nvCxnSpPr>
              <p:cNvPr id="302" name="Straight Connector 301">
                <a:extLst>
                  <a:ext uri="{FF2B5EF4-FFF2-40B4-BE49-F238E27FC236}">
                    <a16:creationId xmlns:a16="http://schemas.microsoft.com/office/drawing/2014/main" id="{37E6C04F-C8F9-1E0A-E6EE-8B1B93E66EA5}"/>
                  </a:ext>
                </a:extLst>
              </p:cNvPr>
              <p:cNvCxnSpPr/>
              <p:nvPr/>
            </p:nvCxnSpPr>
            <p:spPr>
              <a:xfrm rot="5400000" flipH="1">
                <a:off x="8740113" y="5313007"/>
                <a:ext cx="26946" cy="0"/>
              </a:xfrm>
              <a:prstGeom prst="line">
                <a:avLst/>
              </a:prstGeom>
              <a:noFill/>
              <a:ln w="12700" cap="flat" cmpd="sng" algn="ctr">
                <a:solidFill>
                  <a:schemeClr val="tx2"/>
                </a:solidFill>
                <a:prstDash val="solid"/>
                <a:miter lim="800000"/>
              </a:ln>
              <a:effectLst/>
            </p:spPr>
          </p:cxnSp>
          <p:cxnSp>
            <p:nvCxnSpPr>
              <p:cNvPr id="303" name="Straight Connector 302">
                <a:extLst>
                  <a:ext uri="{FF2B5EF4-FFF2-40B4-BE49-F238E27FC236}">
                    <a16:creationId xmlns:a16="http://schemas.microsoft.com/office/drawing/2014/main" id="{8894EE76-D5C0-1C16-255F-CB154544423F}"/>
                  </a:ext>
                </a:extLst>
              </p:cNvPr>
              <p:cNvCxnSpPr/>
              <p:nvPr/>
            </p:nvCxnSpPr>
            <p:spPr>
              <a:xfrm rot="5400000" flipH="1">
                <a:off x="8875916" y="5313007"/>
                <a:ext cx="26946" cy="0"/>
              </a:xfrm>
              <a:prstGeom prst="line">
                <a:avLst/>
              </a:prstGeom>
              <a:noFill/>
              <a:ln w="12700" cap="flat" cmpd="sng" algn="ctr">
                <a:solidFill>
                  <a:schemeClr val="tx2"/>
                </a:solidFill>
                <a:prstDash val="solid"/>
                <a:miter lim="800000"/>
              </a:ln>
              <a:effectLst/>
            </p:spPr>
          </p:cxnSp>
          <p:cxnSp>
            <p:nvCxnSpPr>
              <p:cNvPr id="304" name="Straight Connector 303">
                <a:extLst>
                  <a:ext uri="{FF2B5EF4-FFF2-40B4-BE49-F238E27FC236}">
                    <a16:creationId xmlns:a16="http://schemas.microsoft.com/office/drawing/2014/main" id="{708BC9EC-E364-7E65-D42F-11858033DAF9}"/>
                  </a:ext>
                </a:extLst>
              </p:cNvPr>
              <p:cNvCxnSpPr/>
              <p:nvPr/>
            </p:nvCxnSpPr>
            <p:spPr>
              <a:xfrm rot="5400000" flipH="1">
                <a:off x="9011718" y="5313007"/>
                <a:ext cx="26946" cy="0"/>
              </a:xfrm>
              <a:prstGeom prst="line">
                <a:avLst/>
              </a:prstGeom>
              <a:noFill/>
              <a:ln w="12700" cap="flat" cmpd="sng" algn="ctr">
                <a:solidFill>
                  <a:schemeClr val="tx2"/>
                </a:solidFill>
                <a:prstDash val="solid"/>
                <a:miter lim="800000"/>
              </a:ln>
              <a:effectLst/>
            </p:spPr>
          </p:cxnSp>
          <p:cxnSp>
            <p:nvCxnSpPr>
              <p:cNvPr id="305" name="Straight Connector 304">
                <a:extLst>
                  <a:ext uri="{FF2B5EF4-FFF2-40B4-BE49-F238E27FC236}">
                    <a16:creationId xmlns:a16="http://schemas.microsoft.com/office/drawing/2014/main" id="{C11B5AB9-B8E0-EEF0-0B5F-968ADF7D60CD}"/>
                  </a:ext>
                </a:extLst>
              </p:cNvPr>
              <p:cNvCxnSpPr/>
              <p:nvPr/>
            </p:nvCxnSpPr>
            <p:spPr>
              <a:xfrm rot="5400000" flipH="1">
                <a:off x="9147521" y="5313007"/>
                <a:ext cx="26946" cy="0"/>
              </a:xfrm>
              <a:prstGeom prst="line">
                <a:avLst/>
              </a:prstGeom>
              <a:noFill/>
              <a:ln w="12700" cap="flat" cmpd="sng" algn="ctr">
                <a:solidFill>
                  <a:schemeClr val="tx2"/>
                </a:solidFill>
                <a:prstDash val="solid"/>
                <a:miter lim="800000"/>
              </a:ln>
              <a:effectLst/>
            </p:spPr>
          </p:cxnSp>
          <p:cxnSp>
            <p:nvCxnSpPr>
              <p:cNvPr id="306" name="Straight Connector 305">
                <a:extLst>
                  <a:ext uri="{FF2B5EF4-FFF2-40B4-BE49-F238E27FC236}">
                    <a16:creationId xmlns:a16="http://schemas.microsoft.com/office/drawing/2014/main" id="{18C75B71-A3F8-1913-0670-53C2EFC52F1D}"/>
                  </a:ext>
                </a:extLst>
              </p:cNvPr>
              <p:cNvCxnSpPr/>
              <p:nvPr/>
            </p:nvCxnSpPr>
            <p:spPr>
              <a:xfrm rot="5400000" flipH="1">
                <a:off x="9283323" y="5313007"/>
                <a:ext cx="26946" cy="0"/>
              </a:xfrm>
              <a:prstGeom prst="line">
                <a:avLst/>
              </a:prstGeom>
              <a:noFill/>
              <a:ln w="12700" cap="flat" cmpd="sng" algn="ctr">
                <a:solidFill>
                  <a:schemeClr val="tx2"/>
                </a:solidFill>
                <a:prstDash val="solid"/>
                <a:miter lim="800000"/>
              </a:ln>
              <a:effectLst/>
            </p:spPr>
          </p:cxnSp>
          <p:cxnSp>
            <p:nvCxnSpPr>
              <p:cNvPr id="307" name="Straight Connector 306">
                <a:extLst>
                  <a:ext uri="{FF2B5EF4-FFF2-40B4-BE49-F238E27FC236}">
                    <a16:creationId xmlns:a16="http://schemas.microsoft.com/office/drawing/2014/main" id="{30F5FD5F-0643-3006-D32E-38965149C399}"/>
                  </a:ext>
                </a:extLst>
              </p:cNvPr>
              <p:cNvCxnSpPr/>
              <p:nvPr/>
            </p:nvCxnSpPr>
            <p:spPr>
              <a:xfrm rot="5400000" flipH="1">
                <a:off x="9419126" y="5313007"/>
                <a:ext cx="26946" cy="0"/>
              </a:xfrm>
              <a:prstGeom prst="line">
                <a:avLst/>
              </a:prstGeom>
              <a:noFill/>
              <a:ln w="12700" cap="flat" cmpd="sng" algn="ctr">
                <a:solidFill>
                  <a:schemeClr val="tx2"/>
                </a:solidFill>
                <a:prstDash val="solid"/>
                <a:miter lim="800000"/>
              </a:ln>
              <a:effectLst/>
            </p:spPr>
          </p:cxnSp>
          <p:cxnSp>
            <p:nvCxnSpPr>
              <p:cNvPr id="308" name="Straight Connector 307">
                <a:extLst>
                  <a:ext uri="{FF2B5EF4-FFF2-40B4-BE49-F238E27FC236}">
                    <a16:creationId xmlns:a16="http://schemas.microsoft.com/office/drawing/2014/main" id="{49C35F9A-96DE-4165-FE34-35355A8FC68E}"/>
                  </a:ext>
                </a:extLst>
              </p:cNvPr>
              <p:cNvCxnSpPr/>
              <p:nvPr/>
            </p:nvCxnSpPr>
            <p:spPr>
              <a:xfrm rot="5400000" flipH="1">
                <a:off x="9554929" y="5313007"/>
                <a:ext cx="26946" cy="0"/>
              </a:xfrm>
              <a:prstGeom prst="line">
                <a:avLst/>
              </a:prstGeom>
              <a:noFill/>
              <a:ln w="12700" cap="flat" cmpd="sng" algn="ctr">
                <a:solidFill>
                  <a:schemeClr val="tx2"/>
                </a:solidFill>
                <a:prstDash val="solid"/>
                <a:miter lim="800000"/>
              </a:ln>
              <a:effectLst/>
            </p:spPr>
          </p:cxnSp>
          <p:cxnSp>
            <p:nvCxnSpPr>
              <p:cNvPr id="309" name="Straight Connector 308">
                <a:extLst>
                  <a:ext uri="{FF2B5EF4-FFF2-40B4-BE49-F238E27FC236}">
                    <a16:creationId xmlns:a16="http://schemas.microsoft.com/office/drawing/2014/main" id="{A7C6C817-16E5-D082-A881-5662819E2C1F}"/>
                  </a:ext>
                </a:extLst>
              </p:cNvPr>
              <p:cNvCxnSpPr/>
              <p:nvPr/>
            </p:nvCxnSpPr>
            <p:spPr>
              <a:xfrm rot="5400000" flipH="1">
                <a:off x="9690731" y="5313007"/>
                <a:ext cx="26946" cy="0"/>
              </a:xfrm>
              <a:prstGeom prst="line">
                <a:avLst/>
              </a:prstGeom>
              <a:noFill/>
              <a:ln w="12700" cap="flat" cmpd="sng" algn="ctr">
                <a:solidFill>
                  <a:schemeClr val="tx2"/>
                </a:solidFill>
                <a:prstDash val="solid"/>
                <a:miter lim="800000"/>
              </a:ln>
              <a:effectLst/>
            </p:spPr>
          </p:cxnSp>
          <p:cxnSp>
            <p:nvCxnSpPr>
              <p:cNvPr id="310" name="Straight Connector 309">
                <a:extLst>
                  <a:ext uri="{FF2B5EF4-FFF2-40B4-BE49-F238E27FC236}">
                    <a16:creationId xmlns:a16="http://schemas.microsoft.com/office/drawing/2014/main" id="{9BE40942-DB26-2552-642F-64FECB41BEB3}"/>
                  </a:ext>
                </a:extLst>
              </p:cNvPr>
              <p:cNvCxnSpPr/>
              <p:nvPr/>
            </p:nvCxnSpPr>
            <p:spPr>
              <a:xfrm rot="5400000" flipH="1">
                <a:off x="9826534" y="5313007"/>
                <a:ext cx="26946" cy="0"/>
              </a:xfrm>
              <a:prstGeom prst="line">
                <a:avLst/>
              </a:prstGeom>
              <a:noFill/>
              <a:ln w="12700" cap="flat" cmpd="sng" algn="ctr">
                <a:solidFill>
                  <a:schemeClr val="tx2"/>
                </a:solidFill>
                <a:prstDash val="solid"/>
                <a:miter lim="800000"/>
              </a:ln>
              <a:effectLst/>
            </p:spPr>
          </p:cxnSp>
          <p:cxnSp>
            <p:nvCxnSpPr>
              <p:cNvPr id="311" name="Straight Connector 310">
                <a:extLst>
                  <a:ext uri="{FF2B5EF4-FFF2-40B4-BE49-F238E27FC236}">
                    <a16:creationId xmlns:a16="http://schemas.microsoft.com/office/drawing/2014/main" id="{1BF8CF9E-5427-CE44-2EDA-64E7D0384AA0}"/>
                  </a:ext>
                </a:extLst>
              </p:cNvPr>
              <p:cNvCxnSpPr/>
              <p:nvPr/>
            </p:nvCxnSpPr>
            <p:spPr>
              <a:xfrm rot="5400000" flipH="1">
                <a:off x="9962336" y="5313007"/>
                <a:ext cx="26946" cy="0"/>
              </a:xfrm>
              <a:prstGeom prst="line">
                <a:avLst/>
              </a:prstGeom>
              <a:noFill/>
              <a:ln w="12700" cap="flat" cmpd="sng" algn="ctr">
                <a:solidFill>
                  <a:schemeClr val="tx2"/>
                </a:solidFill>
                <a:prstDash val="solid"/>
                <a:miter lim="800000"/>
              </a:ln>
              <a:effectLst/>
            </p:spPr>
          </p:cxnSp>
          <p:cxnSp>
            <p:nvCxnSpPr>
              <p:cNvPr id="312" name="Straight Connector 311">
                <a:extLst>
                  <a:ext uri="{FF2B5EF4-FFF2-40B4-BE49-F238E27FC236}">
                    <a16:creationId xmlns:a16="http://schemas.microsoft.com/office/drawing/2014/main" id="{92F05183-C9BB-474C-7227-A2E6C1CEF8AA}"/>
                  </a:ext>
                </a:extLst>
              </p:cNvPr>
              <p:cNvCxnSpPr/>
              <p:nvPr/>
            </p:nvCxnSpPr>
            <p:spPr>
              <a:xfrm>
                <a:off x="8672099" y="3449478"/>
                <a:ext cx="0" cy="1851094"/>
              </a:xfrm>
              <a:prstGeom prst="line">
                <a:avLst/>
              </a:prstGeom>
              <a:noFill/>
              <a:ln w="12700" cap="flat" cmpd="sng" algn="ctr">
                <a:solidFill>
                  <a:schemeClr val="tx2"/>
                </a:solidFill>
                <a:prstDash val="solid"/>
                <a:miter lim="800000"/>
              </a:ln>
              <a:effectLst/>
            </p:spPr>
          </p:cxnSp>
        </p:grpSp>
        <p:sp>
          <p:nvSpPr>
            <p:cNvPr id="113" name="Rectangle 112">
              <a:extLst>
                <a:ext uri="{FF2B5EF4-FFF2-40B4-BE49-F238E27FC236}">
                  <a16:creationId xmlns:a16="http://schemas.microsoft.com/office/drawing/2014/main" id="{8E0E9D7B-8C29-C1BA-E5A9-55FE59BDE53F}"/>
                </a:ext>
              </a:extLst>
            </p:cNvPr>
            <p:cNvSpPr/>
            <p:nvPr/>
          </p:nvSpPr>
          <p:spPr>
            <a:xfrm>
              <a:off x="6708434" y="5207578"/>
              <a:ext cx="26269" cy="2000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4" name="Rectangle 113">
              <a:extLst>
                <a:ext uri="{FF2B5EF4-FFF2-40B4-BE49-F238E27FC236}">
                  <a16:creationId xmlns:a16="http://schemas.microsoft.com/office/drawing/2014/main" id="{B118E1AE-38D2-12EB-0AF3-13D7F26A2789}"/>
                </a:ext>
              </a:extLst>
            </p:cNvPr>
            <p:cNvSpPr/>
            <p:nvPr/>
          </p:nvSpPr>
          <p:spPr>
            <a:xfrm>
              <a:off x="6039226" y="4284834"/>
              <a:ext cx="26269" cy="20001"/>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5" name="Freeform 596">
              <a:extLst>
                <a:ext uri="{FF2B5EF4-FFF2-40B4-BE49-F238E27FC236}">
                  <a16:creationId xmlns:a16="http://schemas.microsoft.com/office/drawing/2014/main" id="{144F8E5A-0745-A882-F73B-A41DD80F9230}"/>
                </a:ext>
              </a:extLst>
            </p:cNvPr>
            <p:cNvSpPr/>
            <p:nvPr/>
          </p:nvSpPr>
          <p:spPr>
            <a:xfrm flipH="1">
              <a:off x="6040340" y="4250862"/>
              <a:ext cx="233794" cy="43173"/>
            </a:xfrm>
            <a:custGeom>
              <a:avLst/>
              <a:gdLst>
                <a:gd name="connsiteX0" fmla="*/ 0 w 307975"/>
                <a:gd name="connsiteY0" fmla="*/ 0 h 203200"/>
                <a:gd name="connsiteX1" fmla="*/ 307975 w 307975"/>
                <a:gd name="connsiteY1" fmla="*/ 203200 h 203200"/>
              </a:gdLst>
              <a:ahLst/>
              <a:cxnLst>
                <a:cxn ang="0">
                  <a:pos x="connsiteX0" y="connsiteY0"/>
                </a:cxn>
                <a:cxn ang="0">
                  <a:pos x="connsiteX1" y="connsiteY1"/>
                </a:cxn>
              </a:cxnLst>
              <a:rect l="l" t="t" r="r" b="b"/>
              <a:pathLst>
                <a:path w="307975" h="203200">
                  <a:moveTo>
                    <a:pt x="0" y="0"/>
                  </a:moveTo>
                  <a:lnTo>
                    <a:pt x="307975" y="2032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6" name="Rectangle 115">
              <a:extLst>
                <a:ext uri="{FF2B5EF4-FFF2-40B4-BE49-F238E27FC236}">
                  <a16:creationId xmlns:a16="http://schemas.microsoft.com/office/drawing/2014/main" id="{51B5D3FE-EEBB-D635-FFF1-4E1B223D6DF7}"/>
                </a:ext>
              </a:extLst>
            </p:cNvPr>
            <p:cNvSpPr/>
            <p:nvPr/>
          </p:nvSpPr>
          <p:spPr>
            <a:xfrm>
              <a:off x="6266107" y="4236518"/>
              <a:ext cx="26269" cy="2000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7" name="Freeform 596">
              <a:extLst>
                <a:ext uri="{FF2B5EF4-FFF2-40B4-BE49-F238E27FC236}">
                  <a16:creationId xmlns:a16="http://schemas.microsoft.com/office/drawing/2014/main" id="{6A1E99DF-E9A9-DFF0-9CFC-6D1C29ECADD3}"/>
                </a:ext>
              </a:extLst>
            </p:cNvPr>
            <p:cNvSpPr/>
            <p:nvPr/>
          </p:nvSpPr>
          <p:spPr>
            <a:xfrm flipH="1">
              <a:off x="5832789" y="4293040"/>
              <a:ext cx="221233" cy="91045"/>
            </a:xfrm>
            <a:custGeom>
              <a:avLst/>
              <a:gdLst>
                <a:gd name="connsiteX0" fmla="*/ 0 w 307975"/>
                <a:gd name="connsiteY0" fmla="*/ 0 h 203200"/>
                <a:gd name="connsiteX1" fmla="*/ 307975 w 307975"/>
                <a:gd name="connsiteY1" fmla="*/ 203200 h 203200"/>
              </a:gdLst>
              <a:ahLst/>
              <a:cxnLst>
                <a:cxn ang="0">
                  <a:pos x="connsiteX0" y="connsiteY0"/>
                </a:cxn>
                <a:cxn ang="0">
                  <a:pos x="connsiteX1" y="connsiteY1"/>
                </a:cxn>
              </a:cxnLst>
              <a:rect l="l" t="t" r="r" b="b"/>
              <a:pathLst>
                <a:path w="307975" h="203200">
                  <a:moveTo>
                    <a:pt x="0" y="0"/>
                  </a:moveTo>
                  <a:lnTo>
                    <a:pt x="307975" y="2032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8" name="Rectangle 117">
              <a:extLst>
                <a:ext uri="{FF2B5EF4-FFF2-40B4-BE49-F238E27FC236}">
                  <a16:creationId xmlns:a16="http://schemas.microsoft.com/office/drawing/2014/main" id="{142B413F-C365-D030-5F27-7FAC6BA4BCE1}"/>
                </a:ext>
              </a:extLst>
            </p:cNvPr>
            <p:cNvSpPr/>
            <p:nvPr/>
          </p:nvSpPr>
          <p:spPr>
            <a:xfrm>
              <a:off x="6007603" y="4358990"/>
              <a:ext cx="26269" cy="2000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nvGrpSpPr>
            <p:cNvPr id="119" name="Group 118">
              <a:extLst>
                <a:ext uri="{FF2B5EF4-FFF2-40B4-BE49-F238E27FC236}">
                  <a16:creationId xmlns:a16="http://schemas.microsoft.com/office/drawing/2014/main" id="{77294DCA-A9EE-22BB-050F-E9D0C6C18662}"/>
                </a:ext>
              </a:extLst>
            </p:cNvPr>
            <p:cNvGrpSpPr/>
            <p:nvPr/>
          </p:nvGrpSpPr>
          <p:grpSpPr>
            <a:xfrm>
              <a:off x="8113221" y="1158721"/>
              <a:ext cx="1901174" cy="1883402"/>
              <a:chOff x="8100426" y="1158721"/>
              <a:chExt cx="1901174" cy="1883402"/>
            </a:xfrm>
          </p:grpSpPr>
          <p:cxnSp>
            <p:nvCxnSpPr>
              <p:cNvPr id="219" name="Straight Connector 218">
                <a:extLst>
                  <a:ext uri="{FF2B5EF4-FFF2-40B4-BE49-F238E27FC236}">
                    <a16:creationId xmlns:a16="http://schemas.microsoft.com/office/drawing/2014/main" id="{C889A8EE-64B3-1D94-937D-29FF03E37CF4}"/>
                  </a:ext>
                </a:extLst>
              </p:cNvPr>
              <p:cNvCxnSpPr>
                <a:cxnSpLocks noChangeAspect="1"/>
              </p:cNvCxnSpPr>
              <p:nvPr/>
            </p:nvCxnSpPr>
            <p:spPr>
              <a:xfrm flipV="1">
                <a:off x="8475216" y="1508125"/>
                <a:ext cx="0" cy="680762"/>
              </a:xfrm>
              <a:prstGeom prst="line">
                <a:avLst/>
              </a:prstGeom>
              <a:noFill/>
              <a:ln w="63500" cap="flat" cmpd="sng" algn="ctr">
                <a:solidFill>
                  <a:srgbClr val="4472C4"/>
                </a:solidFill>
                <a:prstDash val="solid"/>
                <a:miter lim="800000"/>
              </a:ln>
              <a:effectLst/>
            </p:spPr>
          </p:cxnSp>
          <p:cxnSp>
            <p:nvCxnSpPr>
              <p:cNvPr id="220" name="Straight Connector 219">
                <a:extLst>
                  <a:ext uri="{FF2B5EF4-FFF2-40B4-BE49-F238E27FC236}">
                    <a16:creationId xmlns:a16="http://schemas.microsoft.com/office/drawing/2014/main" id="{2648298C-6A57-16DE-6489-4868FD96CA64}"/>
                  </a:ext>
                </a:extLst>
              </p:cNvPr>
              <p:cNvCxnSpPr>
                <a:cxnSpLocks noChangeAspect="1"/>
              </p:cNvCxnSpPr>
              <p:nvPr/>
            </p:nvCxnSpPr>
            <p:spPr>
              <a:xfrm flipV="1">
                <a:off x="8554665" y="1668175"/>
                <a:ext cx="0" cy="520711"/>
              </a:xfrm>
              <a:prstGeom prst="line">
                <a:avLst/>
              </a:prstGeom>
              <a:noFill/>
              <a:ln w="63500" cap="flat" cmpd="sng" algn="ctr">
                <a:solidFill>
                  <a:srgbClr val="4472C4"/>
                </a:solidFill>
                <a:prstDash val="solid"/>
                <a:miter lim="800000"/>
              </a:ln>
              <a:effectLst/>
            </p:spPr>
          </p:cxnSp>
          <p:cxnSp>
            <p:nvCxnSpPr>
              <p:cNvPr id="221" name="Straight Connector 220">
                <a:extLst>
                  <a:ext uri="{FF2B5EF4-FFF2-40B4-BE49-F238E27FC236}">
                    <a16:creationId xmlns:a16="http://schemas.microsoft.com/office/drawing/2014/main" id="{02934FE7-E1B3-F547-516D-2205F55BAB1F}"/>
                  </a:ext>
                </a:extLst>
              </p:cNvPr>
              <p:cNvCxnSpPr>
                <a:cxnSpLocks noChangeAspect="1"/>
              </p:cNvCxnSpPr>
              <p:nvPr/>
            </p:nvCxnSpPr>
            <p:spPr>
              <a:xfrm flipV="1">
                <a:off x="8634115" y="1847957"/>
                <a:ext cx="0" cy="340929"/>
              </a:xfrm>
              <a:prstGeom prst="line">
                <a:avLst/>
              </a:prstGeom>
              <a:noFill/>
              <a:ln w="63500" cap="flat" cmpd="sng" algn="ctr">
                <a:solidFill>
                  <a:srgbClr val="A5A5A5"/>
                </a:solidFill>
                <a:prstDash val="solid"/>
                <a:miter lim="800000"/>
              </a:ln>
              <a:effectLst/>
            </p:spPr>
          </p:cxnSp>
          <p:cxnSp>
            <p:nvCxnSpPr>
              <p:cNvPr id="222" name="Straight Connector 221">
                <a:extLst>
                  <a:ext uri="{FF2B5EF4-FFF2-40B4-BE49-F238E27FC236}">
                    <a16:creationId xmlns:a16="http://schemas.microsoft.com/office/drawing/2014/main" id="{EE78EDA9-E0E3-1FBB-C974-C8027E910F8E}"/>
                  </a:ext>
                </a:extLst>
              </p:cNvPr>
              <p:cNvCxnSpPr>
                <a:cxnSpLocks noChangeAspect="1"/>
              </p:cNvCxnSpPr>
              <p:nvPr/>
            </p:nvCxnSpPr>
            <p:spPr>
              <a:xfrm flipV="1">
                <a:off x="8713564" y="1887422"/>
                <a:ext cx="0" cy="301464"/>
              </a:xfrm>
              <a:prstGeom prst="line">
                <a:avLst/>
              </a:prstGeom>
              <a:noFill/>
              <a:ln w="63500" cap="flat" cmpd="sng" algn="ctr">
                <a:solidFill>
                  <a:srgbClr val="4472C4"/>
                </a:solidFill>
                <a:prstDash val="solid"/>
                <a:miter lim="800000"/>
              </a:ln>
              <a:effectLst/>
            </p:spPr>
          </p:cxnSp>
          <p:cxnSp>
            <p:nvCxnSpPr>
              <p:cNvPr id="223" name="Straight Connector 222">
                <a:extLst>
                  <a:ext uri="{FF2B5EF4-FFF2-40B4-BE49-F238E27FC236}">
                    <a16:creationId xmlns:a16="http://schemas.microsoft.com/office/drawing/2014/main" id="{57C00AD6-F312-0571-47AD-ECE582A3849F}"/>
                  </a:ext>
                </a:extLst>
              </p:cNvPr>
              <p:cNvCxnSpPr>
                <a:cxnSpLocks noChangeAspect="1"/>
              </p:cNvCxnSpPr>
              <p:nvPr/>
            </p:nvCxnSpPr>
            <p:spPr>
              <a:xfrm flipV="1">
                <a:off x="8951912" y="1988276"/>
                <a:ext cx="0" cy="200611"/>
              </a:xfrm>
              <a:prstGeom prst="line">
                <a:avLst/>
              </a:prstGeom>
              <a:noFill/>
              <a:ln w="63500" cap="flat" cmpd="sng" algn="ctr">
                <a:solidFill>
                  <a:srgbClr val="4472C4"/>
                </a:solidFill>
                <a:prstDash val="solid"/>
                <a:miter lim="800000"/>
              </a:ln>
              <a:effectLst/>
            </p:spPr>
          </p:cxnSp>
          <p:cxnSp>
            <p:nvCxnSpPr>
              <p:cNvPr id="224" name="Straight Connector 223">
                <a:extLst>
                  <a:ext uri="{FF2B5EF4-FFF2-40B4-BE49-F238E27FC236}">
                    <a16:creationId xmlns:a16="http://schemas.microsoft.com/office/drawing/2014/main" id="{479506E1-A7CE-0975-FA7C-DAEDD732EB76}"/>
                  </a:ext>
                </a:extLst>
              </p:cNvPr>
              <p:cNvCxnSpPr>
                <a:cxnSpLocks noChangeAspect="1"/>
              </p:cNvCxnSpPr>
              <p:nvPr/>
            </p:nvCxnSpPr>
            <p:spPr>
              <a:xfrm flipV="1">
                <a:off x="9190259" y="2025548"/>
                <a:ext cx="0" cy="163339"/>
              </a:xfrm>
              <a:prstGeom prst="line">
                <a:avLst/>
              </a:prstGeom>
              <a:noFill/>
              <a:ln w="63500" cap="flat" cmpd="sng" algn="ctr">
                <a:solidFill>
                  <a:srgbClr val="4472C4"/>
                </a:solidFill>
                <a:prstDash val="solid"/>
                <a:miter lim="800000"/>
              </a:ln>
              <a:effectLst/>
            </p:spPr>
          </p:cxnSp>
          <p:cxnSp>
            <p:nvCxnSpPr>
              <p:cNvPr id="225" name="Straight Connector 224">
                <a:extLst>
                  <a:ext uri="{FF2B5EF4-FFF2-40B4-BE49-F238E27FC236}">
                    <a16:creationId xmlns:a16="http://schemas.microsoft.com/office/drawing/2014/main" id="{15A06045-61F9-1E78-DB67-DA0C2AE5A0DE}"/>
                  </a:ext>
                </a:extLst>
              </p:cNvPr>
              <p:cNvCxnSpPr>
                <a:cxnSpLocks noChangeAspect="1"/>
              </p:cNvCxnSpPr>
              <p:nvPr/>
            </p:nvCxnSpPr>
            <p:spPr>
              <a:xfrm flipV="1">
                <a:off x="8793013" y="1922502"/>
                <a:ext cx="0" cy="266385"/>
              </a:xfrm>
              <a:prstGeom prst="line">
                <a:avLst/>
              </a:prstGeom>
              <a:noFill/>
              <a:ln w="63500" cap="flat" cmpd="sng" algn="ctr">
                <a:solidFill>
                  <a:srgbClr val="4472C4"/>
                </a:solidFill>
                <a:prstDash val="solid"/>
                <a:miter lim="800000"/>
              </a:ln>
              <a:effectLst/>
            </p:spPr>
          </p:cxnSp>
          <p:cxnSp>
            <p:nvCxnSpPr>
              <p:cNvPr id="226" name="Straight Connector 225">
                <a:extLst>
                  <a:ext uri="{FF2B5EF4-FFF2-40B4-BE49-F238E27FC236}">
                    <a16:creationId xmlns:a16="http://schemas.microsoft.com/office/drawing/2014/main" id="{D1A547A9-C6EB-76C5-2051-9105D36A229A}"/>
                  </a:ext>
                </a:extLst>
              </p:cNvPr>
              <p:cNvCxnSpPr>
                <a:cxnSpLocks noChangeAspect="1"/>
              </p:cNvCxnSpPr>
              <p:nvPr/>
            </p:nvCxnSpPr>
            <p:spPr>
              <a:xfrm flipV="1">
                <a:off x="9031361" y="2014585"/>
                <a:ext cx="0" cy="174302"/>
              </a:xfrm>
              <a:prstGeom prst="line">
                <a:avLst/>
              </a:prstGeom>
              <a:noFill/>
              <a:ln w="63500" cap="flat" cmpd="sng" algn="ctr">
                <a:solidFill>
                  <a:srgbClr val="A5A5A5"/>
                </a:solidFill>
                <a:prstDash val="solid"/>
                <a:miter lim="800000"/>
              </a:ln>
              <a:effectLst/>
            </p:spPr>
          </p:cxnSp>
          <p:cxnSp>
            <p:nvCxnSpPr>
              <p:cNvPr id="227" name="Straight Connector 226">
                <a:extLst>
                  <a:ext uri="{FF2B5EF4-FFF2-40B4-BE49-F238E27FC236}">
                    <a16:creationId xmlns:a16="http://schemas.microsoft.com/office/drawing/2014/main" id="{30C7F7B5-5438-5587-14F5-3CE75C85B9A5}"/>
                  </a:ext>
                </a:extLst>
              </p:cNvPr>
              <p:cNvCxnSpPr>
                <a:cxnSpLocks noChangeAspect="1"/>
              </p:cNvCxnSpPr>
              <p:nvPr/>
            </p:nvCxnSpPr>
            <p:spPr>
              <a:xfrm flipV="1">
                <a:off x="9110810" y="2025548"/>
                <a:ext cx="0" cy="163339"/>
              </a:xfrm>
              <a:prstGeom prst="line">
                <a:avLst/>
              </a:prstGeom>
              <a:noFill/>
              <a:ln w="63500" cap="flat" cmpd="sng" algn="ctr">
                <a:solidFill>
                  <a:srgbClr val="4472C4"/>
                </a:solidFill>
                <a:prstDash val="solid"/>
                <a:miter lim="800000"/>
              </a:ln>
              <a:effectLst/>
            </p:spPr>
          </p:cxnSp>
          <p:cxnSp>
            <p:nvCxnSpPr>
              <p:cNvPr id="228" name="Straight Connector 227">
                <a:extLst>
                  <a:ext uri="{FF2B5EF4-FFF2-40B4-BE49-F238E27FC236}">
                    <a16:creationId xmlns:a16="http://schemas.microsoft.com/office/drawing/2014/main" id="{48AB7DE6-767A-9FB0-82D8-8111F6BCE2C9}"/>
                  </a:ext>
                </a:extLst>
              </p:cNvPr>
              <p:cNvCxnSpPr>
                <a:cxnSpLocks noChangeAspect="1"/>
              </p:cNvCxnSpPr>
              <p:nvPr/>
            </p:nvCxnSpPr>
            <p:spPr>
              <a:xfrm flipV="1">
                <a:off x="9269709" y="2102284"/>
                <a:ext cx="0" cy="86602"/>
              </a:xfrm>
              <a:prstGeom prst="line">
                <a:avLst/>
              </a:prstGeom>
              <a:noFill/>
              <a:ln w="63500" cap="flat" cmpd="sng" algn="ctr">
                <a:solidFill>
                  <a:srgbClr val="D60093"/>
                </a:solidFill>
                <a:prstDash val="solid"/>
                <a:miter lim="800000"/>
              </a:ln>
              <a:effectLst/>
            </p:spPr>
          </p:cxnSp>
          <p:cxnSp>
            <p:nvCxnSpPr>
              <p:cNvPr id="229" name="Straight Connector 228">
                <a:extLst>
                  <a:ext uri="{FF2B5EF4-FFF2-40B4-BE49-F238E27FC236}">
                    <a16:creationId xmlns:a16="http://schemas.microsoft.com/office/drawing/2014/main" id="{ED8BBBB9-5744-742F-A7FC-946916475462}"/>
                  </a:ext>
                </a:extLst>
              </p:cNvPr>
              <p:cNvCxnSpPr>
                <a:cxnSpLocks noChangeAspect="1"/>
              </p:cNvCxnSpPr>
              <p:nvPr/>
            </p:nvCxnSpPr>
            <p:spPr>
              <a:xfrm flipV="1">
                <a:off x="9349158" y="2154903"/>
                <a:ext cx="0" cy="33984"/>
              </a:xfrm>
              <a:prstGeom prst="line">
                <a:avLst/>
              </a:prstGeom>
              <a:noFill/>
              <a:ln w="63500" cap="flat" cmpd="sng" algn="ctr">
                <a:solidFill>
                  <a:srgbClr val="D60093"/>
                </a:solidFill>
                <a:prstDash val="solid"/>
                <a:miter lim="800000"/>
              </a:ln>
              <a:effectLst/>
            </p:spPr>
          </p:cxnSp>
          <p:cxnSp>
            <p:nvCxnSpPr>
              <p:cNvPr id="230" name="Straight Connector 229">
                <a:extLst>
                  <a:ext uri="{FF2B5EF4-FFF2-40B4-BE49-F238E27FC236}">
                    <a16:creationId xmlns:a16="http://schemas.microsoft.com/office/drawing/2014/main" id="{181A169E-FB20-57A7-4335-F432CBFDFD72}"/>
                  </a:ext>
                </a:extLst>
              </p:cNvPr>
              <p:cNvCxnSpPr>
                <a:cxnSpLocks noChangeAspect="1"/>
              </p:cNvCxnSpPr>
              <p:nvPr/>
            </p:nvCxnSpPr>
            <p:spPr>
              <a:xfrm flipV="1">
                <a:off x="9428607" y="2154903"/>
                <a:ext cx="0" cy="33984"/>
              </a:xfrm>
              <a:prstGeom prst="line">
                <a:avLst/>
              </a:prstGeom>
              <a:noFill/>
              <a:ln w="63500" cap="flat" cmpd="sng" algn="ctr">
                <a:solidFill>
                  <a:srgbClr val="D60093"/>
                </a:solidFill>
                <a:prstDash val="solid"/>
                <a:miter lim="800000"/>
              </a:ln>
              <a:effectLst/>
            </p:spPr>
          </p:cxnSp>
          <p:cxnSp>
            <p:nvCxnSpPr>
              <p:cNvPr id="231" name="Straight Connector 230">
                <a:extLst>
                  <a:ext uri="{FF2B5EF4-FFF2-40B4-BE49-F238E27FC236}">
                    <a16:creationId xmlns:a16="http://schemas.microsoft.com/office/drawing/2014/main" id="{D41ACEA0-C780-48CC-00BA-5C53744EE78D}"/>
                  </a:ext>
                </a:extLst>
              </p:cNvPr>
              <p:cNvCxnSpPr>
                <a:cxnSpLocks noChangeAspect="1"/>
              </p:cNvCxnSpPr>
              <p:nvPr/>
            </p:nvCxnSpPr>
            <p:spPr>
              <a:xfrm>
                <a:off x="9508056" y="2188887"/>
                <a:ext cx="0" cy="23020"/>
              </a:xfrm>
              <a:prstGeom prst="line">
                <a:avLst/>
              </a:prstGeom>
              <a:noFill/>
              <a:ln w="63500" cap="flat" cmpd="sng" algn="ctr">
                <a:solidFill>
                  <a:srgbClr val="4472C4"/>
                </a:solidFill>
                <a:prstDash val="solid"/>
                <a:miter lim="800000"/>
              </a:ln>
              <a:effectLst/>
            </p:spPr>
          </p:cxnSp>
          <p:cxnSp>
            <p:nvCxnSpPr>
              <p:cNvPr id="232" name="Straight Connector 231">
                <a:extLst>
                  <a:ext uri="{FF2B5EF4-FFF2-40B4-BE49-F238E27FC236}">
                    <a16:creationId xmlns:a16="http://schemas.microsoft.com/office/drawing/2014/main" id="{3894D33C-39D8-0895-0A6C-C50526239E31}"/>
                  </a:ext>
                </a:extLst>
              </p:cNvPr>
              <p:cNvCxnSpPr>
                <a:cxnSpLocks noChangeAspect="1"/>
              </p:cNvCxnSpPr>
              <p:nvPr/>
            </p:nvCxnSpPr>
            <p:spPr>
              <a:xfrm>
                <a:off x="9666955" y="2188887"/>
                <a:ext cx="0" cy="211573"/>
              </a:xfrm>
              <a:prstGeom prst="line">
                <a:avLst/>
              </a:prstGeom>
              <a:noFill/>
              <a:ln w="63500" cap="flat" cmpd="sng" algn="ctr">
                <a:solidFill>
                  <a:srgbClr val="4472C4"/>
                </a:solidFill>
                <a:prstDash val="solid"/>
                <a:miter lim="800000"/>
              </a:ln>
              <a:effectLst/>
            </p:spPr>
          </p:cxnSp>
          <p:cxnSp>
            <p:nvCxnSpPr>
              <p:cNvPr id="233" name="Straight Connector 232">
                <a:extLst>
                  <a:ext uri="{FF2B5EF4-FFF2-40B4-BE49-F238E27FC236}">
                    <a16:creationId xmlns:a16="http://schemas.microsoft.com/office/drawing/2014/main" id="{1912DC9A-E574-61FD-6379-D008CD501ABE}"/>
                  </a:ext>
                </a:extLst>
              </p:cNvPr>
              <p:cNvCxnSpPr>
                <a:cxnSpLocks noChangeAspect="1"/>
              </p:cNvCxnSpPr>
              <p:nvPr/>
            </p:nvCxnSpPr>
            <p:spPr>
              <a:xfrm>
                <a:off x="9587506" y="2188887"/>
                <a:ext cx="0" cy="75640"/>
              </a:xfrm>
              <a:prstGeom prst="line">
                <a:avLst/>
              </a:prstGeom>
              <a:noFill/>
              <a:ln w="63500" cap="flat" cmpd="sng" algn="ctr">
                <a:solidFill>
                  <a:srgbClr val="4472C4"/>
                </a:solidFill>
                <a:prstDash val="solid"/>
                <a:miter lim="800000"/>
              </a:ln>
              <a:effectLst/>
            </p:spPr>
          </p:cxnSp>
          <p:cxnSp>
            <p:nvCxnSpPr>
              <p:cNvPr id="234" name="Straight Connector 233">
                <a:extLst>
                  <a:ext uri="{FF2B5EF4-FFF2-40B4-BE49-F238E27FC236}">
                    <a16:creationId xmlns:a16="http://schemas.microsoft.com/office/drawing/2014/main" id="{9FE8E0AB-1D20-E885-D9B1-A701337D4AAF}"/>
                  </a:ext>
                </a:extLst>
              </p:cNvPr>
              <p:cNvCxnSpPr>
                <a:cxnSpLocks noChangeAspect="1"/>
              </p:cNvCxnSpPr>
              <p:nvPr/>
            </p:nvCxnSpPr>
            <p:spPr>
              <a:xfrm>
                <a:off x="9746402" y="2188887"/>
                <a:ext cx="0" cy="568945"/>
              </a:xfrm>
              <a:prstGeom prst="line">
                <a:avLst/>
              </a:prstGeom>
              <a:noFill/>
              <a:ln w="63500" cap="flat" cmpd="sng" algn="ctr">
                <a:solidFill>
                  <a:srgbClr val="4472C4"/>
                </a:solidFill>
                <a:prstDash val="solid"/>
                <a:miter lim="800000"/>
              </a:ln>
              <a:effectLst/>
            </p:spPr>
          </p:cxnSp>
          <p:sp>
            <p:nvSpPr>
              <p:cNvPr id="235" name="TextBox 234">
                <a:extLst>
                  <a:ext uri="{FF2B5EF4-FFF2-40B4-BE49-F238E27FC236}">
                    <a16:creationId xmlns:a16="http://schemas.microsoft.com/office/drawing/2014/main" id="{6CAA0518-52DB-B028-99F5-1262AB866E4F}"/>
                  </a:ext>
                </a:extLst>
              </p:cNvPr>
              <p:cNvSpPr txBox="1"/>
              <p:nvPr/>
            </p:nvSpPr>
            <p:spPr>
              <a:xfrm>
                <a:off x="8142104" y="1386044"/>
                <a:ext cx="182742"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236" name="TextBox 235">
                <a:extLst>
                  <a:ext uri="{FF2B5EF4-FFF2-40B4-BE49-F238E27FC236}">
                    <a16:creationId xmlns:a16="http://schemas.microsoft.com/office/drawing/2014/main" id="{FB89C13F-574C-4C4E-5100-4DBCC91468F4}"/>
                  </a:ext>
                </a:extLst>
              </p:cNvPr>
              <p:cNvSpPr txBox="1"/>
              <p:nvPr/>
            </p:nvSpPr>
            <p:spPr>
              <a:xfrm>
                <a:off x="8203017" y="1537802"/>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237" name="TextBox 236">
                <a:extLst>
                  <a:ext uri="{FF2B5EF4-FFF2-40B4-BE49-F238E27FC236}">
                    <a16:creationId xmlns:a16="http://schemas.microsoft.com/office/drawing/2014/main" id="{0DA37289-3D56-377E-B1E5-B645DE8B5ED2}"/>
                  </a:ext>
                </a:extLst>
              </p:cNvPr>
              <p:cNvSpPr txBox="1"/>
              <p:nvPr/>
            </p:nvSpPr>
            <p:spPr>
              <a:xfrm>
                <a:off x="8203017" y="1689560"/>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238" name="TextBox 237">
                <a:extLst>
                  <a:ext uri="{FF2B5EF4-FFF2-40B4-BE49-F238E27FC236}">
                    <a16:creationId xmlns:a16="http://schemas.microsoft.com/office/drawing/2014/main" id="{DCE7C3C3-1D1C-0EA8-75C2-CEBCD21986AB}"/>
                  </a:ext>
                </a:extLst>
              </p:cNvPr>
              <p:cNvSpPr txBox="1"/>
              <p:nvPr/>
            </p:nvSpPr>
            <p:spPr>
              <a:xfrm>
                <a:off x="8203017" y="1841318"/>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239" name="TextBox 238">
                <a:extLst>
                  <a:ext uri="{FF2B5EF4-FFF2-40B4-BE49-F238E27FC236}">
                    <a16:creationId xmlns:a16="http://schemas.microsoft.com/office/drawing/2014/main" id="{261A2579-3FF0-8A04-6F65-7F8ED62E3004}"/>
                  </a:ext>
                </a:extLst>
              </p:cNvPr>
              <p:cNvSpPr txBox="1"/>
              <p:nvPr/>
            </p:nvSpPr>
            <p:spPr>
              <a:xfrm>
                <a:off x="8203017" y="1993076"/>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240" name="TextBox 239">
                <a:extLst>
                  <a:ext uri="{FF2B5EF4-FFF2-40B4-BE49-F238E27FC236}">
                    <a16:creationId xmlns:a16="http://schemas.microsoft.com/office/drawing/2014/main" id="{674E5F2A-05D5-E438-91EC-523232171F8D}"/>
                  </a:ext>
                </a:extLst>
              </p:cNvPr>
              <p:cNvSpPr txBox="1"/>
              <p:nvPr/>
            </p:nvSpPr>
            <p:spPr>
              <a:xfrm>
                <a:off x="8263932" y="2144833"/>
                <a:ext cx="60914"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0</a:t>
                </a:r>
              </a:p>
            </p:txBody>
          </p:sp>
          <p:sp>
            <p:nvSpPr>
              <p:cNvPr id="241" name="TextBox 240">
                <a:extLst>
                  <a:ext uri="{FF2B5EF4-FFF2-40B4-BE49-F238E27FC236}">
                    <a16:creationId xmlns:a16="http://schemas.microsoft.com/office/drawing/2014/main" id="{23C59610-7130-166A-89D5-B162EE7CA309}"/>
                  </a:ext>
                </a:extLst>
              </p:cNvPr>
              <p:cNvSpPr txBox="1"/>
              <p:nvPr/>
            </p:nvSpPr>
            <p:spPr>
              <a:xfrm>
                <a:off x="8161339" y="2296591"/>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242" name="TextBox 241">
                <a:extLst>
                  <a:ext uri="{FF2B5EF4-FFF2-40B4-BE49-F238E27FC236}">
                    <a16:creationId xmlns:a16="http://schemas.microsoft.com/office/drawing/2014/main" id="{D3BFE6DC-5FB9-5138-4CE1-623741BB0355}"/>
                  </a:ext>
                </a:extLst>
              </p:cNvPr>
              <p:cNvSpPr txBox="1"/>
              <p:nvPr/>
            </p:nvSpPr>
            <p:spPr>
              <a:xfrm>
                <a:off x="8161339" y="2448349"/>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243" name="TextBox 242">
                <a:extLst>
                  <a:ext uri="{FF2B5EF4-FFF2-40B4-BE49-F238E27FC236}">
                    <a16:creationId xmlns:a16="http://schemas.microsoft.com/office/drawing/2014/main" id="{D3227D04-1E42-9BD6-3054-4994EBCB9AE1}"/>
                  </a:ext>
                </a:extLst>
              </p:cNvPr>
              <p:cNvSpPr txBox="1"/>
              <p:nvPr/>
            </p:nvSpPr>
            <p:spPr>
              <a:xfrm>
                <a:off x="8161339" y="2600107"/>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244" name="TextBox 243">
                <a:extLst>
                  <a:ext uri="{FF2B5EF4-FFF2-40B4-BE49-F238E27FC236}">
                    <a16:creationId xmlns:a16="http://schemas.microsoft.com/office/drawing/2014/main" id="{08FCE09D-9796-45A4-BCFC-CD3FE745E08F}"/>
                  </a:ext>
                </a:extLst>
              </p:cNvPr>
              <p:cNvSpPr txBox="1"/>
              <p:nvPr/>
            </p:nvSpPr>
            <p:spPr>
              <a:xfrm>
                <a:off x="8100426" y="2903624"/>
                <a:ext cx="224420"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245" name="TextBox 244">
                <a:extLst>
                  <a:ext uri="{FF2B5EF4-FFF2-40B4-BE49-F238E27FC236}">
                    <a16:creationId xmlns:a16="http://schemas.microsoft.com/office/drawing/2014/main" id="{AF21DF43-5A66-AD5F-BC7A-C62F17029490}"/>
                  </a:ext>
                </a:extLst>
              </p:cNvPr>
              <p:cNvSpPr txBox="1"/>
              <p:nvPr/>
            </p:nvSpPr>
            <p:spPr>
              <a:xfrm>
                <a:off x="8161339" y="2751865"/>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246" name="TextBox 245">
                <a:extLst>
                  <a:ext uri="{FF2B5EF4-FFF2-40B4-BE49-F238E27FC236}">
                    <a16:creationId xmlns:a16="http://schemas.microsoft.com/office/drawing/2014/main" id="{4D0B5016-E149-99AB-8924-B54F8E3F665E}"/>
                  </a:ext>
                </a:extLst>
              </p:cNvPr>
              <p:cNvSpPr txBox="1"/>
              <p:nvPr/>
            </p:nvSpPr>
            <p:spPr>
              <a:xfrm>
                <a:off x="8941047" y="1612033"/>
                <a:ext cx="10605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24% with tumor reduction</a:t>
                </a:r>
              </a:p>
            </p:txBody>
          </p:sp>
          <p:sp>
            <p:nvSpPr>
              <p:cNvPr id="247" name="TextBox 246">
                <a:extLst>
                  <a:ext uri="{FF2B5EF4-FFF2-40B4-BE49-F238E27FC236}">
                    <a16:creationId xmlns:a16="http://schemas.microsoft.com/office/drawing/2014/main" id="{A8CC3918-DC0F-8E6B-9D1F-834B34DA673A}"/>
                  </a:ext>
                </a:extLst>
              </p:cNvPr>
              <p:cNvSpPr txBox="1"/>
              <p:nvPr/>
            </p:nvSpPr>
            <p:spPr>
              <a:xfrm>
                <a:off x="8382609" y="1158721"/>
                <a:ext cx="1446813"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LAG-3 &lt;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17</a:t>
                </a:r>
              </a:p>
            </p:txBody>
          </p:sp>
          <p:cxnSp>
            <p:nvCxnSpPr>
              <p:cNvPr id="248" name="Straight Connector 247">
                <a:extLst>
                  <a:ext uri="{FF2B5EF4-FFF2-40B4-BE49-F238E27FC236}">
                    <a16:creationId xmlns:a16="http://schemas.microsoft.com/office/drawing/2014/main" id="{9B69DFFF-747D-6CBC-0579-8989F5AE9069}"/>
                  </a:ext>
                </a:extLst>
              </p:cNvPr>
              <p:cNvCxnSpPr>
                <a:cxnSpLocks noChangeAspect="1"/>
              </p:cNvCxnSpPr>
              <p:nvPr/>
            </p:nvCxnSpPr>
            <p:spPr>
              <a:xfrm flipV="1">
                <a:off x="8872462" y="1949485"/>
                <a:ext cx="0" cy="239402"/>
              </a:xfrm>
              <a:prstGeom prst="line">
                <a:avLst/>
              </a:prstGeom>
              <a:noFill/>
              <a:ln w="63500" cap="flat" cmpd="sng" algn="ctr">
                <a:solidFill>
                  <a:srgbClr val="4472C4"/>
                </a:solidFill>
                <a:prstDash val="solid"/>
                <a:miter lim="800000"/>
              </a:ln>
              <a:effectLst/>
            </p:spPr>
          </p:cxnSp>
          <p:sp>
            <p:nvSpPr>
              <p:cNvPr id="249" name="Arrow: Down 1240">
                <a:extLst>
                  <a:ext uri="{FF2B5EF4-FFF2-40B4-BE49-F238E27FC236}">
                    <a16:creationId xmlns:a16="http://schemas.microsoft.com/office/drawing/2014/main" id="{CBB1A574-519E-E235-354D-CF437C1B848B}"/>
                  </a:ext>
                </a:extLst>
              </p:cNvPr>
              <p:cNvSpPr>
                <a:spLocks/>
              </p:cNvSpPr>
              <p:nvPr/>
            </p:nvSpPr>
            <p:spPr>
              <a:xfrm>
                <a:off x="9406613" y="1955401"/>
                <a:ext cx="130325" cy="190774"/>
              </a:xfrm>
              <a:prstGeom prst="downArrow">
                <a:avLst/>
              </a:prstGeom>
              <a:solidFill>
                <a:srgbClr val="00457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nvGrpSpPr>
              <p:cNvPr id="250" name="Group 249">
                <a:extLst>
                  <a:ext uri="{FF2B5EF4-FFF2-40B4-BE49-F238E27FC236}">
                    <a16:creationId xmlns:a16="http://schemas.microsoft.com/office/drawing/2014/main" id="{86B36E73-0F0F-55B4-E5E6-059E0C551363}"/>
                  </a:ext>
                </a:extLst>
              </p:cNvPr>
              <p:cNvGrpSpPr/>
              <p:nvPr/>
            </p:nvGrpSpPr>
            <p:grpSpPr>
              <a:xfrm>
                <a:off x="8347493" y="1390666"/>
                <a:ext cx="1485967" cy="1601141"/>
                <a:chOff x="8347493" y="1390666"/>
                <a:chExt cx="1485967" cy="1601141"/>
              </a:xfrm>
            </p:grpSpPr>
            <p:cxnSp>
              <p:nvCxnSpPr>
                <p:cNvPr id="251" name="Straight Connector 250">
                  <a:extLst>
                    <a:ext uri="{FF2B5EF4-FFF2-40B4-BE49-F238E27FC236}">
                      <a16:creationId xmlns:a16="http://schemas.microsoft.com/office/drawing/2014/main" id="{20C5C1AE-2837-129D-43EF-E1690CB22D81}"/>
                    </a:ext>
                  </a:extLst>
                </p:cNvPr>
                <p:cNvCxnSpPr>
                  <a:cxnSpLocks noChangeAspect="1"/>
                </p:cNvCxnSpPr>
                <p:nvPr/>
              </p:nvCxnSpPr>
              <p:spPr>
                <a:xfrm flipH="1">
                  <a:off x="8385106" y="2413809"/>
                  <a:ext cx="1448354" cy="0"/>
                </a:xfrm>
                <a:prstGeom prst="line">
                  <a:avLst/>
                </a:prstGeom>
                <a:noFill/>
                <a:ln w="12700" cap="flat" cmpd="sng" algn="ctr">
                  <a:solidFill>
                    <a:schemeClr val="tx1"/>
                  </a:solidFill>
                  <a:prstDash val="sysDash"/>
                  <a:miter lim="800000"/>
                </a:ln>
                <a:effectLst/>
              </p:spPr>
            </p:cxnSp>
            <p:cxnSp>
              <p:nvCxnSpPr>
                <p:cNvPr id="252" name="Straight Connector 251">
                  <a:extLst>
                    <a:ext uri="{FF2B5EF4-FFF2-40B4-BE49-F238E27FC236}">
                      <a16:creationId xmlns:a16="http://schemas.microsoft.com/office/drawing/2014/main" id="{D0F9CC89-0216-B254-0651-5FCA3CCB593C}"/>
                    </a:ext>
                  </a:extLst>
                </p:cNvPr>
                <p:cNvCxnSpPr/>
                <p:nvPr/>
              </p:nvCxnSpPr>
              <p:spPr>
                <a:xfrm>
                  <a:off x="8385591" y="1390666"/>
                  <a:ext cx="0" cy="1601141"/>
                </a:xfrm>
                <a:prstGeom prst="line">
                  <a:avLst/>
                </a:prstGeom>
                <a:noFill/>
                <a:ln w="12700" cap="flat" cmpd="sng" algn="ctr">
                  <a:solidFill>
                    <a:schemeClr val="tx1"/>
                  </a:solidFill>
                  <a:prstDash val="solid"/>
                  <a:miter lim="800000"/>
                </a:ln>
                <a:effectLst/>
              </p:spPr>
            </p:cxnSp>
            <p:cxnSp>
              <p:nvCxnSpPr>
                <p:cNvPr id="253" name="Straight Connector 252">
                  <a:extLst>
                    <a:ext uri="{FF2B5EF4-FFF2-40B4-BE49-F238E27FC236}">
                      <a16:creationId xmlns:a16="http://schemas.microsoft.com/office/drawing/2014/main" id="{2943E979-8004-25C8-8B0A-0139CA943196}"/>
                    </a:ext>
                  </a:extLst>
                </p:cNvPr>
                <p:cNvCxnSpPr/>
                <p:nvPr/>
              </p:nvCxnSpPr>
              <p:spPr>
                <a:xfrm flipH="1">
                  <a:off x="8347493" y="1424553"/>
                  <a:ext cx="35116" cy="0"/>
                </a:xfrm>
                <a:prstGeom prst="line">
                  <a:avLst/>
                </a:prstGeom>
                <a:noFill/>
                <a:ln w="12700" cap="flat" cmpd="sng" algn="ctr">
                  <a:solidFill>
                    <a:schemeClr val="tx1"/>
                  </a:solidFill>
                  <a:prstDash val="solid"/>
                  <a:miter lim="800000"/>
                </a:ln>
                <a:effectLst/>
              </p:spPr>
            </p:cxnSp>
            <p:cxnSp>
              <p:nvCxnSpPr>
                <p:cNvPr id="254" name="Straight Connector 253">
                  <a:extLst>
                    <a:ext uri="{FF2B5EF4-FFF2-40B4-BE49-F238E27FC236}">
                      <a16:creationId xmlns:a16="http://schemas.microsoft.com/office/drawing/2014/main" id="{65073E89-8F70-791B-C64A-5FFB5454C88B}"/>
                    </a:ext>
                  </a:extLst>
                </p:cNvPr>
                <p:cNvCxnSpPr/>
                <p:nvPr/>
              </p:nvCxnSpPr>
              <p:spPr>
                <a:xfrm flipH="1">
                  <a:off x="8347493" y="1576734"/>
                  <a:ext cx="35116" cy="0"/>
                </a:xfrm>
                <a:prstGeom prst="line">
                  <a:avLst/>
                </a:prstGeom>
                <a:noFill/>
                <a:ln w="12700" cap="flat" cmpd="sng" algn="ctr">
                  <a:solidFill>
                    <a:schemeClr val="tx1"/>
                  </a:solidFill>
                  <a:prstDash val="solid"/>
                  <a:miter lim="800000"/>
                </a:ln>
                <a:effectLst/>
              </p:spPr>
            </p:cxnSp>
            <p:cxnSp>
              <p:nvCxnSpPr>
                <p:cNvPr id="255" name="Straight Connector 254">
                  <a:extLst>
                    <a:ext uri="{FF2B5EF4-FFF2-40B4-BE49-F238E27FC236}">
                      <a16:creationId xmlns:a16="http://schemas.microsoft.com/office/drawing/2014/main" id="{4323B2D9-82E0-0774-7A48-03103818B7C1}"/>
                    </a:ext>
                  </a:extLst>
                </p:cNvPr>
                <p:cNvCxnSpPr/>
                <p:nvPr/>
              </p:nvCxnSpPr>
              <p:spPr>
                <a:xfrm flipH="1">
                  <a:off x="8347493" y="1728916"/>
                  <a:ext cx="35116" cy="0"/>
                </a:xfrm>
                <a:prstGeom prst="line">
                  <a:avLst/>
                </a:prstGeom>
                <a:noFill/>
                <a:ln w="12700" cap="flat" cmpd="sng" algn="ctr">
                  <a:solidFill>
                    <a:schemeClr val="tx1"/>
                  </a:solidFill>
                  <a:prstDash val="solid"/>
                  <a:miter lim="800000"/>
                </a:ln>
                <a:effectLst/>
              </p:spPr>
            </p:cxnSp>
            <p:cxnSp>
              <p:nvCxnSpPr>
                <p:cNvPr id="256" name="Straight Connector 255">
                  <a:extLst>
                    <a:ext uri="{FF2B5EF4-FFF2-40B4-BE49-F238E27FC236}">
                      <a16:creationId xmlns:a16="http://schemas.microsoft.com/office/drawing/2014/main" id="{EF54C6A9-1DF4-6180-41AC-2AD99620D334}"/>
                    </a:ext>
                  </a:extLst>
                </p:cNvPr>
                <p:cNvCxnSpPr/>
                <p:nvPr/>
              </p:nvCxnSpPr>
              <p:spPr>
                <a:xfrm flipH="1">
                  <a:off x="8347493" y="1881098"/>
                  <a:ext cx="35116" cy="0"/>
                </a:xfrm>
                <a:prstGeom prst="line">
                  <a:avLst/>
                </a:prstGeom>
                <a:noFill/>
                <a:ln w="12700" cap="flat" cmpd="sng" algn="ctr">
                  <a:solidFill>
                    <a:schemeClr val="tx1"/>
                  </a:solidFill>
                  <a:prstDash val="solid"/>
                  <a:miter lim="800000"/>
                </a:ln>
                <a:effectLst/>
              </p:spPr>
            </p:cxnSp>
            <p:cxnSp>
              <p:nvCxnSpPr>
                <p:cNvPr id="257" name="Straight Connector 256">
                  <a:extLst>
                    <a:ext uri="{FF2B5EF4-FFF2-40B4-BE49-F238E27FC236}">
                      <a16:creationId xmlns:a16="http://schemas.microsoft.com/office/drawing/2014/main" id="{4A170FCB-3281-EE89-E990-F466A30BF684}"/>
                    </a:ext>
                  </a:extLst>
                </p:cNvPr>
                <p:cNvCxnSpPr/>
                <p:nvPr/>
              </p:nvCxnSpPr>
              <p:spPr>
                <a:xfrm flipH="1">
                  <a:off x="8347493" y="2033279"/>
                  <a:ext cx="35116" cy="0"/>
                </a:xfrm>
                <a:prstGeom prst="line">
                  <a:avLst/>
                </a:prstGeom>
                <a:noFill/>
                <a:ln w="12700" cap="flat" cmpd="sng" algn="ctr">
                  <a:solidFill>
                    <a:schemeClr val="tx1"/>
                  </a:solidFill>
                  <a:prstDash val="solid"/>
                  <a:miter lim="800000"/>
                </a:ln>
                <a:effectLst/>
              </p:spPr>
            </p:cxnSp>
            <p:cxnSp>
              <p:nvCxnSpPr>
                <p:cNvPr id="258" name="Straight Connector 257">
                  <a:extLst>
                    <a:ext uri="{FF2B5EF4-FFF2-40B4-BE49-F238E27FC236}">
                      <a16:creationId xmlns:a16="http://schemas.microsoft.com/office/drawing/2014/main" id="{3D5447E0-C9B8-C82A-AAA0-024419F44F42}"/>
                    </a:ext>
                  </a:extLst>
                </p:cNvPr>
                <p:cNvCxnSpPr/>
                <p:nvPr/>
              </p:nvCxnSpPr>
              <p:spPr>
                <a:xfrm flipH="1">
                  <a:off x="8347493" y="2185461"/>
                  <a:ext cx="35116" cy="0"/>
                </a:xfrm>
                <a:prstGeom prst="line">
                  <a:avLst/>
                </a:prstGeom>
                <a:noFill/>
                <a:ln w="12700" cap="flat" cmpd="sng" algn="ctr">
                  <a:solidFill>
                    <a:schemeClr val="tx1"/>
                  </a:solidFill>
                  <a:prstDash val="solid"/>
                  <a:miter lim="800000"/>
                </a:ln>
                <a:effectLst/>
              </p:spPr>
            </p:cxnSp>
            <p:cxnSp>
              <p:nvCxnSpPr>
                <p:cNvPr id="259" name="Straight Connector 258">
                  <a:extLst>
                    <a:ext uri="{FF2B5EF4-FFF2-40B4-BE49-F238E27FC236}">
                      <a16:creationId xmlns:a16="http://schemas.microsoft.com/office/drawing/2014/main" id="{46CFE1B1-FB68-3B16-84F3-4138A6745D04}"/>
                    </a:ext>
                  </a:extLst>
                </p:cNvPr>
                <p:cNvCxnSpPr/>
                <p:nvPr/>
              </p:nvCxnSpPr>
              <p:spPr>
                <a:xfrm flipH="1">
                  <a:off x="8347493" y="2337642"/>
                  <a:ext cx="35116" cy="0"/>
                </a:xfrm>
                <a:prstGeom prst="line">
                  <a:avLst/>
                </a:prstGeom>
                <a:noFill/>
                <a:ln w="12700" cap="flat" cmpd="sng" algn="ctr">
                  <a:solidFill>
                    <a:schemeClr val="tx1"/>
                  </a:solidFill>
                  <a:prstDash val="solid"/>
                  <a:miter lim="800000"/>
                </a:ln>
                <a:effectLst/>
              </p:spPr>
            </p:cxnSp>
            <p:cxnSp>
              <p:nvCxnSpPr>
                <p:cNvPr id="260" name="Straight Connector 259">
                  <a:extLst>
                    <a:ext uri="{FF2B5EF4-FFF2-40B4-BE49-F238E27FC236}">
                      <a16:creationId xmlns:a16="http://schemas.microsoft.com/office/drawing/2014/main" id="{7FEBC2E9-6C39-FC8D-AC22-DCD41912E10E}"/>
                    </a:ext>
                  </a:extLst>
                </p:cNvPr>
                <p:cNvCxnSpPr/>
                <p:nvPr/>
              </p:nvCxnSpPr>
              <p:spPr>
                <a:xfrm flipH="1">
                  <a:off x="8347493" y="2489824"/>
                  <a:ext cx="35116" cy="0"/>
                </a:xfrm>
                <a:prstGeom prst="line">
                  <a:avLst/>
                </a:prstGeom>
                <a:noFill/>
                <a:ln w="12700" cap="flat" cmpd="sng" algn="ctr">
                  <a:solidFill>
                    <a:schemeClr val="tx1"/>
                  </a:solidFill>
                  <a:prstDash val="solid"/>
                  <a:miter lim="800000"/>
                </a:ln>
                <a:effectLst/>
              </p:spPr>
            </p:cxnSp>
            <p:cxnSp>
              <p:nvCxnSpPr>
                <p:cNvPr id="261" name="Straight Connector 260">
                  <a:extLst>
                    <a:ext uri="{FF2B5EF4-FFF2-40B4-BE49-F238E27FC236}">
                      <a16:creationId xmlns:a16="http://schemas.microsoft.com/office/drawing/2014/main" id="{8559BA0E-6E05-74DD-7FE3-079D106317DB}"/>
                    </a:ext>
                  </a:extLst>
                </p:cNvPr>
                <p:cNvCxnSpPr/>
                <p:nvPr/>
              </p:nvCxnSpPr>
              <p:spPr>
                <a:xfrm flipH="1">
                  <a:off x="8347493" y="2642006"/>
                  <a:ext cx="35116" cy="0"/>
                </a:xfrm>
                <a:prstGeom prst="line">
                  <a:avLst/>
                </a:prstGeom>
                <a:noFill/>
                <a:ln w="12700" cap="flat" cmpd="sng" algn="ctr">
                  <a:solidFill>
                    <a:schemeClr val="tx1"/>
                  </a:solidFill>
                  <a:prstDash val="solid"/>
                  <a:miter lim="800000"/>
                </a:ln>
                <a:effectLst/>
              </p:spPr>
            </p:cxnSp>
            <p:cxnSp>
              <p:nvCxnSpPr>
                <p:cNvPr id="262" name="Straight Connector 261">
                  <a:extLst>
                    <a:ext uri="{FF2B5EF4-FFF2-40B4-BE49-F238E27FC236}">
                      <a16:creationId xmlns:a16="http://schemas.microsoft.com/office/drawing/2014/main" id="{806DD5A1-ED5C-E7BC-5615-BA1F8F003197}"/>
                    </a:ext>
                  </a:extLst>
                </p:cNvPr>
                <p:cNvCxnSpPr/>
                <p:nvPr/>
              </p:nvCxnSpPr>
              <p:spPr>
                <a:xfrm flipH="1">
                  <a:off x="8347493" y="2794187"/>
                  <a:ext cx="35116" cy="0"/>
                </a:xfrm>
                <a:prstGeom prst="line">
                  <a:avLst/>
                </a:prstGeom>
                <a:noFill/>
                <a:ln w="12700" cap="flat" cmpd="sng" algn="ctr">
                  <a:solidFill>
                    <a:schemeClr val="tx1"/>
                  </a:solidFill>
                  <a:prstDash val="solid"/>
                  <a:miter lim="800000"/>
                </a:ln>
                <a:effectLst/>
              </p:spPr>
            </p:cxnSp>
            <p:cxnSp>
              <p:nvCxnSpPr>
                <p:cNvPr id="263" name="Straight Connector 262">
                  <a:extLst>
                    <a:ext uri="{FF2B5EF4-FFF2-40B4-BE49-F238E27FC236}">
                      <a16:creationId xmlns:a16="http://schemas.microsoft.com/office/drawing/2014/main" id="{A5C778F1-3C33-356E-0A56-6C70215A872E}"/>
                    </a:ext>
                  </a:extLst>
                </p:cNvPr>
                <p:cNvCxnSpPr/>
                <p:nvPr/>
              </p:nvCxnSpPr>
              <p:spPr>
                <a:xfrm flipH="1">
                  <a:off x="8347493" y="2946369"/>
                  <a:ext cx="35116" cy="0"/>
                </a:xfrm>
                <a:prstGeom prst="line">
                  <a:avLst/>
                </a:prstGeom>
                <a:noFill/>
                <a:ln w="12700" cap="flat" cmpd="sng" algn="ctr">
                  <a:solidFill>
                    <a:schemeClr val="tx1"/>
                  </a:solidFill>
                  <a:prstDash val="solid"/>
                  <a:miter lim="800000"/>
                </a:ln>
                <a:effectLst/>
              </p:spPr>
            </p:cxnSp>
            <p:cxnSp>
              <p:nvCxnSpPr>
                <p:cNvPr id="264" name="Straight Connector 263">
                  <a:extLst>
                    <a:ext uri="{FF2B5EF4-FFF2-40B4-BE49-F238E27FC236}">
                      <a16:creationId xmlns:a16="http://schemas.microsoft.com/office/drawing/2014/main" id="{EE959940-49B8-97DC-5009-AF70783E594D}"/>
                    </a:ext>
                  </a:extLst>
                </p:cNvPr>
                <p:cNvCxnSpPr/>
                <p:nvPr/>
              </p:nvCxnSpPr>
              <p:spPr>
                <a:xfrm flipH="1">
                  <a:off x="8385106" y="2186616"/>
                  <a:ext cx="1448354" cy="0"/>
                </a:xfrm>
                <a:prstGeom prst="line">
                  <a:avLst/>
                </a:prstGeom>
                <a:noFill/>
                <a:ln w="12700" cap="flat" cmpd="sng" algn="ctr">
                  <a:solidFill>
                    <a:schemeClr val="tx1"/>
                  </a:solidFill>
                  <a:prstDash val="solid"/>
                  <a:miter lim="800000"/>
                </a:ln>
                <a:effectLst/>
              </p:spPr>
            </p:cxnSp>
          </p:grpSp>
        </p:grpSp>
        <p:grpSp>
          <p:nvGrpSpPr>
            <p:cNvPr id="120" name="Group 119">
              <a:extLst>
                <a:ext uri="{FF2B5EF4-FFF2-40B4-BE49-F238E27FC236}">
                  <a16:creationId xmlns:a16="http://schemas.microsoft.com/office/drawing/2014/main" id="{7C7B28E1-331A-DD3E-CE45-8B02896F8877}"/>
                </a:ext>
              </a:extLst>
            </p:cNvPr>
            <p:cNvGrpSpPr/>
            <p:nvPr/>
          </p:nvGrpSpPr>
          <p:grpSpPr>
            <a:xfrm>
              <a:off x="10231008" y="1158721"/>
              <a:ext cx="1440393" cy="1883402"/>
              <a:chOff x="9886615" y="1158721"/>
              <a:chExt cx="1440393" cy="1883402"/>
            </a:xfrm>
          </p:grpSpPr>
          <p:cxnSp>
            <p:nvCxnSpPr>
              <p:cNvPr id="182" name="Straight Connector 181">
                <a:extLst>
                  <a:ext uri="{FF2B5EF4-FFF2-40B4-BE49-F238E27FC236}">
                    <a16:creationId xmlns:a16="http://schemas.microsoft.com/office/drawing/2014/main" id="{FD88B862-17D8-71F7-7822-C2FA5E7258E9}"/>
                  </a:ext>
                </a:extLst>
              </p:cNvPr>
              <p:cNvCxnSpPr>
                <a:cxnSpLocks noChangeAspect="1"/>
              </p:cNvCxnSpPr>
              <p:nvPr/>
            </p:nvCxnSpPr>
            <p:spPr>
              <a:xfrm flipV="1">
                <a:off x="10782729" y="2187425"/>
                <a:ext cx="0" cy="215227"/>
              </a:xfrm>
              <a:prstGeom prst="line">
                <a:avLst/>
              </a:prstGeom>
              <a:noFill/>
              <a:ln w="63500" cap="flat" cmpd="sng" algn="ctr">
                <a:solidFill>
                  <a:srgbClr val="A5A5A5"/>
                </a:solidFill>
                <a:prstDash val="solid"/>
                <a:miter lim="800000"/>
              </a:ln>
              <a:effectLst/>
            </p:spPr>
          </p:cxnSp>
          <p:cxnSp>
            <p:nvCxnSpPr>
              <p:cNvPr id="183" name="Straight Connector 182">
                <a:extLst>
                  <a:ext uri="{FF2B5EF4-FFF2-40B4-BE49-F238E27FC236}">
                    <a16:creationId xmlns:a16="http://schemas.microsoft.com/office/drawing/2014/main" id="{DFC68DAE-7F81-9A74-7F60-298F292C7A05}"/>
                  </a:ext>
                </a:extLst>
              </p:cNvPr>
              <p:cNvCxnSpPr>
                <a:cxnSpLocks noChangeAspect="1"/>
              </p:cNvCxnSpPr>
              <p:nvPr/>
            </p:nvCxnSpPr>
            <p:spPr>
              <a:xfrm flipV="1">
                <a:off x="10699260" y="2179678"/>
                <a:ext cx="0" cy="5481"/>
              </a:xfrm>
              <a:prstGeom prst="line">
                <a:avLst/>
              </a:prstGeom>
              <a:noFill/>
              <a:ln w="63500" cap="flat" cmpd="sng" algn="ctr">
                <a:solidFill>
                  <a:srgbClr val="A5A5A5"/>
                </a:solidFill>
                <a:prstDash val="solid"/>
                <a:miter lim="800000"/>
              </a:ln>
              <a:effectLst/>
            </p:spPr>
          </p:cxnSp>
          <p:cxnSp>
            <p:nvCxnSpPr>
              <p:cNvPr id="184" name="Straight Connector 183">
                <a:extLst>
                  <a:ext uri="{FF2B5EF4-FFF2-40B4-BE49-F238E27FC236}">
                    <a16:creationId xmlns:a16="http://schemas.microsoft.com/office/drawing/2014/main" id="{6B70D022-ACBC-E3BD-FCF8-CF739DA0D6BC}"/>
                  </a:ext>
                </a:extLst>
              </p:cNvPr>
              <p:cNvCxnSpPr>
                <a:cxnSpLocks noChangeAspect="1"/>
              </p:cNvCxnSpPr>
              <p:nvPr/>
            </p:nvCxnSpPr>
            <p:spPr>
              <a:xfrm flipV="1">
                <a:off x="10468194" y="2073782"/>
                <a:ext cx="0" cy="113278"/>
              </a:xfrm>
              <a:prstGeom prst="line">
                <a:avLst/>
              </a:prstGeom>
              <a:noFill/>
              <a:ln w="63500" cap="flat" cmpd="sng" algn="ctr">
                <a:solidFill>
                  <a:srgbClr val="A5A5A5"/>
                </a:solidFill>
                <a:prstDash val="solid"/>
                <a:miter lim="800000"/>
              </a:ln>
              <a:effectLst/>
            </p:spPr>
          </p:cxnSp>
          <p:cxnSp>
            <p:nvCxnSpPr>
              <p:cNvPr id="185" name="Straight Connector 184">
                <a:extLst>
                  <a:ext uri="{FF2B5EF4-FFF2-40B4-BE49-F238E27FC236}">
                    <a16:creationId xmlns:a16="http://schemas.microsoft.com/office/drawing/2014/main" id="{D21631C1-EC9F-4827-6E6D-E6B6EFAAE20B}"/>
                  </a:ext>
                </a:extLst>
              </p:cNvPr>
              <p:cNvCxnSpPr>
                <a:cxnSpLocks noChangeAspect="1"/>
              </p:cNvCxnSpPr>
              <p:nvPr/>
            </p:nvCxnSpPr>
            <p:spPr>
              <a:xfrm flipV="1">
                <a:off x="10546204" y="2102284"/>
                <a:ext cx="0" cy="84776"/>
              </a:xfrm>
              <a:prstGeom prst="line">
                <a:avLst/>
              </a:prstGeom>
              <a:noFill/>
              <a:ln w="63500" cap="flat" cmpd="sng" algn="ctr">
                <a:solidFill>
                  <a:srgbClr val="A5A5A5"/>
                </a:solidFill>
                <a:prstDash val="solid"/>
                <a:miter lim="800000"/>
              </a:ln>
              <a:effectLst/>
            </p:spPr>
          </p:cxnSp>
          <p:cxnSp>
            <p:nvCxnSpPr>
              <p:cNvPr id="186" name="Straight Connector 185">
                <a:extLst>
                  <a:ext uri="{FF2B5EF4-FFF2-40B4-BE49-F238E27FC236}">
                    <a16:creationId xmlns:a16="http://schemas.microsoft.com/office/drawing/2014/main" id="{DED8287A-8F1A-89DF-7B71-86459865D298}"/>
                  </a:ext>
                </a:extLst>
              </p:cNvPr>
              <p:cNvCxnSpPr>
                <a:cxnSpLocks noChangeAspect="1"/>
              </p:cNvCxnSpPr>
              <p:nvPr/>
            </p:nvCxnSpPr>
            <p:spPr>
              <a:xfrm flipV="1">
                <a:off x="10624213" y="2109668"/>
                <a:ext cx="0" cy="78199"/>
              </a:xfrm>
              <a:prstGeom prst="line">
                <a:avLst/>
              </a:prstGeom>
              <a:noFill/>
              <a:ln w="63500" cap="flat" cmpd="sng" algn="ctr">
                <a:solidFill>
                  <a:srgbClr val="A5A5A5"/>
                </a:solidFill>
                <a:prstDash val="solid"/>
                <a:miter lim="800000"/>
              </a:ln>
              <a:effectLst/>
            </p:spPr>
          </p:cxnSp>
          <p:cxnSp>
            <p:nvCxnSpPr>
              <p:cNvPr id="187" name="Straight Connector 186">
                <a:extLst>
                  <a:ext uri="{FF2B5EF4-FFF2-40B4-BE49-F238E27FC236}">
                    <a16:creationId xmlns:a16="http://schemas.microsoft.com/office/drawing/2014/main" id="{B4DE4377-A8B7-58D5-A498-75CA708AB0A7}"/>
                  </a:ext>
                </a:extLst>
              </p:cNvPr>
              <p:cNvCxnSpPr>
                <a:cxnSpLocks noChangeAspect="1"/>
              </p:cNvCxnSpPr>
              <p:nvPr/>
            </p:nvCxnSpPr>
            <p:spPr>
              <a:xfrm flipV="1">
                <a:off x="10390184" y="2060627"/>
                <a:ext cx="0" cy="126433"/>
              </a:xfrm>
              <a:prstGeom prst="line">
                <a:avLst/>
              </a:prstGeom>
              <a:noFill/>
              <a:ln w="63500" cap="flat" cmpd="sng" algn="ctr">
                <a:solidFill>
                  <a:srgbClr val="A5A5A5"/>
                </a:solidFill>
                <a:prstDash val="solid"/>
                <a:miter lim="800000"/>
              </a:ln>
              <a:effectLst/>
            </p:spPr>
          </p:cxnSp>
          <p:sp>
            <p:nvSpPr>
              <p:cNvPr id="188" name="TextBox 187">
                <a:extLst>
                  <a:ext uri="{FF2B5EF4-FFF2-40B4-BE49-F238E27FC236}">
                    <a16:creationId xmlns:a16="http://schemas.microsoft.com/office/drawing/2014/main" id="{223326E2-D195-BA53-ED07-D1C3675BAB0B}"/>
                  </a:ext>
                </a:extLst>
              </p:cNvPr>
              <p:cNvSpPr txBox="1"/>
              <p:nvPr/>
            </p:nvSpPr>
            <p:spPr>
              <a:xfrm>
                <a:off x="9928292" y="1386044"/>
                <a:ext cx="182742"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189" name="TextBox 188">
                <a:extLst>
                  <a:ext uri="{FF2B5EF4-FFF2-40B4-BE49-F238E27FC236}">
                    <a16:creationId xmlns:a16="http://schemas.microsoft.com/office/drawing/2014/main" id="{1F002277-84A7-8F43-3FCB-1E36F97225C2}"/>
                  </a:ext>
                </a:extLst>
              </p:cNvPr>
              <p:cNvSpPr txBox="1"/>
              <p:nvPr/>
            </p:nvSpPr>
            <p:spPr>
              <a:xfrm>
                <a:off x="9989208" y="1537802"/>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190" name="TextBox 189">
                <a:extLst>
                  <a:ext uri="{FF2B5EF4-FFF2-40B4-BE49-F238E27FC236}">
                    <a16:creationId xmlns:a16="http://schemas.microsoft.com/office/drawing/2014/main" id="{0D10B890-F8F3-6628-D0C7-2A0CEEF64062}"/>
                  </a:ext>
                </a:extLst>
              </p:cNvPr>
              <p:cNvSpPr txBox="1"/>
              <p:nvPr/>
            </p:nvSpPr>
            <p:spPr>
              <a:xfrm>
                <a:off x="9989208" y="1689560"/>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191" name="TextBox 190">
                <a:extLst>
                  <a:ext uri="{FF2B5EF4-FFF2-40B4-BE49-F238E27FC236}">
                    <a16:creationId xmlns:a16="http://schemas.microsoft.com/office/drawing/2014/main" id="{62279C09-EBF4-0008-423E-676D148D59BC}"/>
                  </a:ext>
                </a:extLst>
              </p:cNvPr>
              <p:cNvSpPr txBox="1"/>
              <p:nvPr/>
            </p:nvSpPr>
            <p:spPr>
              <a:xfrm>
                <a:off x="9989208" y="1841318"/>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192" name="TextBox 191">
                <a:extLst>
                  <a:ext uri="{FF2B5EF4-FFF2-40B4-BE49-F238E27FC236}">
                    <a16:creationId xmlns:a16="http://schemas.microsoft.com/office/drawing/2014/main" id="{9518C307-37E3-2AA4-72B0-BBD0679B0DCE}"/>
                  </a:ext>
                </a:extLst>
              </p:cNvPr>
              <p:cNvSpPr txBox="1"/>
              <p:nvPr/>
            </p:nvSpPr>
            <p:spPr>
              <a:xfrm>
                <a:off x="9989208" y="1993076"/>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193" name="TextBox 192">
                <a:extLst>
                  <a:ext uri="{FF2B5EF4-FFF2-40B4-BE49-F238E27FC236}">
                    <a16:creationId xmlns:a16="http://schemas.microsoft.com/office/drawing/2014/main" id="{2103B2CF-E9DD-05FB-CCCC-FEBFD0B67EC5}"/>
                  </a:ext>
                </a:extLst>
              </p:cNvPr>
              <p:cNvSpPr txBox="1"/>
              <p:nvPr/>
            </p:nvSpPr>
            <p:spPr>
              <a:xfrm>
                <a:off x="10050120" y="2144833"/>
                <a:ext cx="60914"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0</a:t>
                </a:r>
              </a:p>
            </p:txBody>
          </p:sp>
          <p:sp>
            <p:nvSpPr>
              <p:cNvPr id="194" name="TextBox 193">
                <a:extLst>
                  <a:ext uri="{FF2B5EF4-FFF2-40B4-BE49-F238E27FC236}">
                    <a16:creationId xmlns:a16="http://schemas.microsoft.com/office/drawing/2014/main" id="{4607960B-FBF7-0577-50AA-EE96B94B2770}"/>
                  </a:ext>
                </a:extLst>
              </p:cNvPr>
              <p:cNvSpPr txBox="1"/>
              <p:nvPr/>
            </p:nvSpPr>
            <p:spPr>
              <a:xfrm>
                <a:off x="9947528" y="2296591"/>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195" name="TextBox 194">
                <a:extLst>
                  <a:ext uri="{FF2B5EF4-FFF2-40B4-BE49-F238E27FC236}">
                    <a16:creationId xmlns:a16="http://schemas.microsoft.com/office/drawing/2014/main" id="{2783C246-CE7B-8E1D-6FFB-34ED87F7228D}"/>
                  </a:ext>
                </a:extLst>
              </p:cNvPr>
              <p:cNvSpPr txBox="1"/>
              <p:nvPr/>
            </p:nvSpPr>
            <p:spPr>
              <a:xfrm>
                <a:off x="9947528" y="2448349"/>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196" name="TextBox 195">
                <a:extLst>
                  <a:ext uri="{FF2B5EF4-FFF2-40B4-BE49-F238E27FC236}">
                    <a16:creationId xmlns:a16="http://schemas.microsoft.com/office/drawing/2014/main" id="{3A5F5FB7-DD22-E0AC-BD91-BF7018275EBB}"/>
                  </a:ext>
                </a:extLst>
              </p:cNvPr>
              <p:cNvSpPr txBox="1"/>
              <p:nvPr/>
            </p:nvSpPr>
            <p:spPr>
              <a:xfrm>
                <a:off x="9947528" y="2600107"/>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197" name="TextBox 196">
                <a:extLst>
                  <a:ext uri="{FF2B5EF4-FFF2-40B4-BE49-F238E27FC236}">
                    <a16:creationId xmlns:a16="http://schemas.microsoft.com/office/drawing/2014/main" id="{B495C36A-063F-B745-DB28-A14D03E52253}"/>
                  </a:ext>
                </a:extLst>
              </p:cNvPr>
              <p:cNvSpPr txBox="1"/>
              <p:nvPr/>
            </p:nvSpPr>
            <p:spPr>
              <a:xfrm>
                <a:off x="9886615" y="2903624"/>
                <a:ext cx="224420"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198" name="TextBox 197">
                <a:extLst>
                  <a:ext uri="{FF2B5EF4-FFF2-40B4-BE49-F238E27FC236}">
                    <a16:creationId xmlns:a16="http://schemas.microsoft.com/office/drawing/2014/main" id="{9743B2E3-99C0-F2A7-5A0A-7F629320644C}"/>
                  </a:ext>
                </a:extLst>
              </p:cNvPr>
              <p:cNvSpPr txBox="1"/>
              <p:nvPr/>
            </p:nvSpPr>
            <p:spPr>
              <a:xfrm>
                <a:off x="9947528" y="2751865"/>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199" name="TextBox 198">
                <a:extLst>
                  <a:ext uri="{FF2B5EF4-FFF2-40B4-BE49-F238E27FC236}">
                    <a16:creationId xmlns:a16="http://schemas.microsoft.com/office/drawing/2014/main" id="{E67A4CCF-CEBE-36F6-29F8-EACB44791559}"/>
                  </a:ext>
                </a:extLst>
              </p:cNvPr>
              <p:cNvSpPr txBox="1"/>
              <p:nvPr/>
            </p:nvSpPr>
            <p:spPr>
              <a:xfrm>
                <a:off x="10162362" y="1603989"/>
                <a:ext cx="11646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13% with tumor reduction</a:t>
                </a:r>
              </a:p>
            </p:txBody>
          </p:sp>
          <p:sp>
            <p:nvSpPr>
              <p:cNvPr id="200" name="TextBox 199">
                <a:extLst>
                  <a:ext uri="{FF2B5EF4-FFF2-40B4-BE49-F238E27FC236}">
                    <a16:creationId xmlns:a16="http://schemas.microsoft.com/office/drawing/2014/main" id="{46F1497C-6943-13E5-1EE6-BAD3346BFDE0}"/>
                  </a:ext>
                </a:extLst>
              </p:cNvPr>
              <p:cNvSpPr txBox="1"/>
              <p:nvPr/>
            </p:nvSpPr>
            <p:spPr>
              <a:xfrm>
                <a:off x="10107438" y="1158721"/>
                <a:ext cx="1138647"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LAG-3 unknown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8</a:t>
                </a:r>
              </a:p>
            </p:txBody>
          </p:sp>
          <p:sp>
            <p:nvSpPr>
              <p:cNvPr id="201" name="Arrow: Down 1237">
                <a:extLst>
                  <a:ext uri="{FF2B5EF4-FFF2-40B4-BE49-F238E27FC236}">
                    <a16:creationId xmlns:a16="http://schemas.microsoft.com/office/drawing/2014/main" id="{F65B7541-A637-A5F2-370D-A54D3162A096}"/>
                  </a:ext>
                </a:extLst>
              </p:cNvPr>
              <p:cNvSpPr>
                <a:spLocks/>
              </p:cNvSpPr>
              <p:nvPr/>
            </p:nvSpPr>
            <p:spPr>
              <a:xfrm>
                <a:off x="10680605" y="1955401"/>
                <a:ext cx="130325" cy="190774"/>
              </a:xfrm>
              <a:prstGeom prst="downArrow">
                <a:avLst/>
              </a:prstGeom>
              <a:solidFill>
                <a:srgbClr val="00457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cxnSp>
            <p:nvCxnSpPr>
              <p:cNvPr id="202" name="Straight Connector 201">
                <a:extLst>
                  <a:ext uri="{FF2B5EF4-FFF2-40B4-BE49-F238E27FC236}">
                    <a16:creationId xmlns:a16="http://schemas.microsoft.com/office/drawing/2014/main" id="{D047BCCF-4D96-3A0C-2BE0-4E25B7F45C20}"/>
                  </a:ext>
                </a:extLst>
              </p:cNvPr>
              <p:cNvCxnSpPr>
                <a:cxnSpLocks noChangeAspect="1"/>
              </p:cNvCxnSpPr>
              <p:nvPr/>
            </p:nvCxnSpPr>
            <p:spPr>
              <a:xfrm flipV="1">
                <a:off x="10234163" y="1830418"/>
                <a:ext cx="0" cy="356642"/>
              </a:xfrm>
              <a:prstGeom prst="line">
                <a:avLst/>
              </a:prstGeom>
              <a:noFill/>
              <a:ln w="63500" cap="flat" cmpd="sng" algn="ctr">
                <a:solidFill>
                  <a:srgbClr val="A5A5A5"/>
                </a:solidFill>
                <a:prstDash val="solid"/>
                <a:miter lim="800000"/>
              </a:ln>
              <a:effectLst/>
            </p:spPr>
          </p:cxnSp>
          <p:cxnSp>
            <p:nvCxnSpPr>
              <p:cNvPr id="203" name="Straight Connector 202">
                <a:extLst>
                  <a:ext uri="{FF2B5EF4-FFF2-40B4-BE49-F238E27FC236}">
                    <a16:creationId xmlns:a16="http://schemas.microsoft.com/office/drawing/2014/main" id="{718FD1E3-4DA5-B7CA-5688-3092857AD2DD}"/>
                  </a:ext>
                </a:extLst>
              </p:cNvPr>
              <p:cNvCxnSpPr>
                <a:cxnSpLocks noChangeAspect="1"/>
              </p:cNvCxnSpPr>
              <p:nvPr/>
            </p:nvCxnSpPr>
            <p:spPr>
              <a:xfrm flipV="1">
                <a:off x="10312173" y="1964159"/>
                <a:ext cx="0" cy="222902"/>
              </a:xfrm>
              <a:prstGeom prst="line">
                <a:avLst/>
              </a:prstGeom>
              <a:noFill/>
              <a:ln w="63500" cap="flat" cmpd="sng" algn="ctr">
                <a:solidFill>
                  <a:srgbClr val="A5A5A5"/>
                </a:solidFill>
                <a:prstDash val="solid"/>
                <a:miter lim="800000"/>
              </a:ln>
              <a:effectLst/>
            </p:spPr>
          </p:cxnSp>
          <p:grpSp>
            <p:nvGrpSpPr>
              <p:cNvPr id="204" name="Group 203">
                <a:extLst>
                  <a:ext uri="{FF2B5EF4-FFF2-40B4-BE49-F238E27FC236}">
                    <a16:creationId xmlns:a16="http://schemas.microsoft.com/office/drawing/2014/main" id="{074E7ECF-6787-73D8-D4AA-AE6BFAAF32D5}"/>
                  </a:ext>
                </a:extLst>
              </p:cNvPr>
              <p:cNvGrpSpPr/>
              <p:nvPr/>
            </p:nvGrpSpPr>
            <p:grpSpPr>
              <a:xfrm>
                <a:off x="10133683" y="1390666"/>
                <a:ext cx="709101" cy="1601141"/>
                <a:chOff x="10133683" y="1390666"/>
                <a:chExt cx="709101" cy="1601141"/>
              </a:xfrm>
            </p:grpSpPr>
            <p:cxnSp>
              <p:nvCxnSpPr>
                <p:cNvPr id="205" name="Straight Connector 204">
                  <a:extLst>
                    <a:ext uri="{FF2B5EF4-FFF2-40B4-BE49-F238E27FC236}">
                      <a16:creationId xmlns:a16="http://schemas.microsoft.com/office/drawing/2014/main" id="{D603BF9E-5C1F-54F8-55B4-B3CF8EADF2F3}"/>
                    </a:ext>
                  </a:extLst>
                </p:cNvPr>
                <p:cNvCxnSpPr>
                  <a:cxnSpLocks noChangeAspect="1"/>
                </p:cNvCxnSpPr>
                <p:nvPr/>
              </p:nvCxnSpPr>
              <p:spPr>
                <a:xfrm flipH="1">
                  <a:off x="10171296" y="2413809"/>
                  <a:ext cx="671488" cy="0"/>
                </a:xfrm>
                <a:prstGeom prst="line">
                  <a:avLst/>
                </a:prstGeom>
                <a:noFill/>
                <a:ln w="12700" cap="flat" cmpd="sng" algn="ctr">
                  <a:solidFill>
                    <a:schemeClr val="tx1"/>
                  </a:solidFill>
                  <a:prstDash val="sysDash"/>
                  <a:miter lim="800000"/>
                </a:ln>
                <a:effectLst/>
              </p:spPr>
            </p:cxnSp>
            <p:cxnSp>
              <p:nvCxnSpPr>
                <p:cNvPr id="206" name="Straight Connector 205">
                  <a:extLst>
                    <a:ext uri="{FF2B5EF4-FFF2-40B4-BE49-F238E27FC236}">
                      <a16:creationId xmlns:a16="http://schemas.microsoft.com/office/drawing/2014/main" id="{8F064323-21F5-BEF6-504C-17781B5944EC}"/>
                    </a:ext>
                  </a:extLst>
                </p:cNvPr>
                <p:cNvCxnSpPr/>
                <p:nvPr/>
              </p:nvCxnSpPr>
              <p:spPr>
                <a:xfrm flipH="1">
                  <a:off x="10133683" y="1424553"/>
                  <a:ext cx="35116" cy="0"/>
                </a:xfrm>
                <a:prstGeom prst="line">
                  <a:avLst/>
                </a:prstGeom>
                <a:noFill/>
                <a:ln w="12700" cap="flat" cmpd="sng" algn="ctr">
                  <a:solidFill>
                    <a:schemeClr val="tx1"/>
                  </a:solidFill>
                  <a:prstDash val="solid"/>
                  <a:miter lim="800000"/>
                </a:ln>
                <a:effectLst/>
              </p:spPr>
            </p:cxnSp>
            <p:cxnSp>
              <p:nvCxnSpPr>
                <p:cNvPr id="207" name="Straight Connector 206">
                  <a:extLst>
                    <a:ext uri="{FF2B5EF4-FFF2-40B4-BE49-F238E27FC236}">
                      <a16:creationId xmlns:a16="http://schemas.microsoft.com/office/drawing/2014/main" id="{7F54E74F-9677-AF02-8210-56AE9723C764}"/>
                    </a:ext>
                  </a:extLst>
                </p:cNvPr>
                <p:cNvCxnSpPr/>
                <p:nvPr/>
              </p:nvCxnSpPr>
              <p:spPr>
                <a:xfrm flipH="1">
                  <a:off x="10133683" y="1576734"/>
                  <a:ext cx="35116" cy="0"/>
                </a:xfrm>
                <a:prstGeom prst="line">
                  <a:avLst/>
                </a:prstGeom>
                <a:noFill/>
                <a:ln w="12700" cap="flat" cmpd="sng" algn="ctr">
                  <a:solidFill>
                    <a:schemeClr val="tx1"/>
                  </a:solidFill>
                  <a:prstDash val="solid"/>
                  <a:miter lim="800000"/>
                </a:ln>
                <a:effectLst/>
              </p:spPr>
            </p:cxnSp>
            <p:cxnSp>
              <p:nvCxnSpPr>
                <p:cNvPr id="208" name="Straight Connector 207">
                  <a:extLst>
                    <a:ext uri="{FF2B5EF4-FFF2-40B4-BE49-F238E27FC236}">
                      <a16:creationId xmlns:a16="http://schemas.microsoft.com/office/drawing/2014/main" id="{9F98B424-67BD-EFDE-0B90-2B014D18EDF9}"/>
                    </a:ext>
                  </a:extLst>
                </p:cNvPr>
                <p:cNvCxnSpPr/>
                <p:nvPr/>
              </p:nvCxnSpPr>
              <p:spPr>
                <a:xfrm flipH="1">
                  <a:off x="10133683" y="1728916"/>
                  <a:ext cx="35116" cy="0"/>
                </a:xfrm>
                <a:prstGeom prst="line">
                  <a:avLst/>
                </a:prstGeom>
                <a:noFill/>
                <a:ln w="12700" cap="flat" cmpd="sng" algn="ctr">
                  <a:solidFill>
                    <a:schemeClr val="tx1"/>
                  </a:solidFill>
                  <a:prstDash val="solid"/>
                  <a:miter lim="800000"/>
                </a:ln>
                <a:effectLst/>
              </p:spPr>
            </p:cxnSp>
            <p:cxnSp>
              <p:nvCxnSpPr>
                <p:cNvPr id="209" name="Straight Connector 208">
                  <a:extLst>
                    <a:ext uri="{FF2B5EF4-FFF2-40B4-BE49-F238E27FC236}">
                      <a16:creationId xmlns:a16="http://schemas.microsoft.com/office/drawing/2014/main" id="{7F109620-6777-B6B7-6861-380B485E5EC7}"/>
                    </a:ext>
                  </a:extLst>
                </p:cNvPr>
                <p:cNvCxnSpPr/>
                <p:nvPr/>
              </p:nvCxnSpPr>
              <p:spPr>
                <a:xfrm flipH="1">
                  <a:off x="10133683" y="1881098"/>
                  <a:ext cx="35116" cy="0"/>
                </a:xfrm>
                <a:prstGeom prst="line">
                  <a:avLst/>
                </a:prstGeom>
                <a:noFill/>
                <a:ln w="12700" cap="flat" cmpd="sng" algn="ctr">
                  <a:solidFill>
                    <a:schemeClr val="tx1"/>
                  </a:solidFill>
                  <a:prstDash val="solid"/>
                  <a:miter lim="800000"/>
                </a:ln>
                <a:effectLst/>
              </p:spPr>
            </p:cxnSp>
            <p:cxnSp>
              <p:nvCxnSpPr>
                <p:cNvPr id="210" name="Straight Connector 209">
                  <a:extLst>
                    <a:ext uri="{FF2B5EF4-FFF2-40B4-BE49-F238E27FC236}">
                      <a16:creationId xmlns:a16="http://schemas.microsoft.com/office/drawing/2014/main" id="{C60094E1-46C2-2687-E69D-1A9E6B1A2EEB}"/>
                    </a:ext>
                  </a:extLst>
                </p:cNvPr>
                <p:cNvCxnSpPr/>
                <p:nvPr/>
              </p:nvCxnSpPr>
              <p:spPr>
                <a:xfrm flipH="1">
                  <a:off x="10133683" y="2033279"/>
                  <a:ext cx="35116" cy="0"/>
                </a:xfrm>
                <a:prstGeom prst="line">
                  <a:avLst/>
                </a:prstGeom>
                <a:noFill/>
                <a:ln w="12700" cap="flat" cmpd="sng" algn="ctr">
                  <a:solidFill>
                    <a:schemeClr val="tx1"/>
                  </a:solidFill>
                  <a:prstDash val="solid"/>
                  <a:miter lim="800000"/>
                </a:ln>
                <a:effectLst/>
              </p:spPr>
            </p:cxnSp>
            <p:cxnSp>
              <p:nvCxnSpPr>
                <p:cNvPr id="211" name="Straight Connector 210">
                  <a:extLst>
                    <a:ext uri="{FF2B5EF4-FFF2-40B4-BE49-F238E27FC236}">
                      <a16:creationId xmlns:a16="http://schemas.microsoft.com/office/drawing/2014/main" id="{D8DBF60F-D884-3F0F-4F90-6BC3AD1A237C}"/>
                    </a:ext>
                  </a:extLst>
                </p:cNvPr>
                <p:cNvCxnSpPr/>
                <p:nvPr/>
              </p:nvCxnSpPr>
              <p:spPr>
                <a:xfrm flipH="1">
                  <a:off x="10133683" y="2185461"/>
                  <a:ext cx="35116" cy="0"/>
                </a:xfrm>
                <a:prstGeom prst="line">
                  <a:avLst/>
                </a:prstGeom>
                <a:noFill/>
                <a:ln w="12700" cap="flat" cmpd="sng" algn="ctr">
                  <a:solidFill>
                    <a:schemeClr val="tx1"/>
                  </a:solidFill>
                  <a:prstDash val="solid"/>
                  <a:miter lim="800000"/>
                </a:ln>
                <a:effectLst/>
              </p:spPr>
            </p:cxnSp>
            <p:cxnSp>
              <p:nvCxnSpPr>
                <p:cNvPr id="212" name="Straight Connector 211">
                  <a:extLst>
                    <a:ext uri="{FF2B5EF4-FFF2-40B4-BE49-F238E27FC236}">
                      <a16:creationId xmlns:a16="http://schemas.microsoft.com/office/drawing/2014/main" id="{BDBF9E63-D40D-8B7C-04D3-1230380F6682}"/>
                    </a:ext>
                  </a:extLst>
                </p:cNvPr>
                <p:cNvCxnSpPr/>
                <p:nvPr/>
              </p:nvCxnSpPr>
              <p:spPr>
                <a:xfrm flipH="1">
                  <a:off x="10133683" y="2337642"/>
                  <a:ext cx="35116" cy="0"/>
                </a:xfrm>
                <a:prstGeom prst="line">
                  <a:avLst/>
                </a:prstGeom>
                <a:noFill/>
                <a:ln w="12700" cap="flat" cmpd="sng" algn="ctr">
                  <a:solidFill>
                    <a:schemeClr val="tx1"/>
                  </a:solidFill>
                  <a:prstDash val="solid"/>
                  <a:miter lim="800000"/>
                </a:ln>
                <a:effectLst/>
              </p:spPr>
            </p:cxnSp>
            <p:cxnSp>
              <p:nvCxnSpPr>
                <p:cNvPr id="213" name="Straight Connector 212">
                  <a:extLst>
                    <a:ext uri="{FF2B5EF4-FFF2-40B4-BE49-F238E27FC236}">
                      <a16:creationId xmlns:a16="http://schemas.microsoft.com/office/drawing/2014/main" id="{DF9AC712-A848-7BEA-7B4A-EC239E2A2B9D}"/>
                    </a:ext>
                  </a:extLst>
                </p:cNvPr>
                <p:cNvCxnSpPr/>
                <p:nvPr/>
              </p:nvCxnSpPr>
              <p:spPr>
                <a:xfrm flipH="1">
                  <a:off x="10133683" y="2489824"/>
                  <a:ext cx="35116" cy="0"/>
                </a:xfrm>
                <a:prstGeom prst="line">
                  <a:avLst/>
                </a:prstGeom>
                <a:noFill/>
                <a:ln w="12700" cap="flat" cmpd="sng" algn="ctr">
                  <a:solidFill>
                    <a:schemeClr val="tx1"/>
                  </a:solidFill>
                  <a:prstDash val="solid"/>
                  <a:miter lim="800000"/>
                </a:ln>
                <a:effectLst/>
              </p:spPr>
            </p:cxnSp>
            <p:cxnSp>
              <p:nvCxnSpPr>
                <p:cNvPr id="214" name="Straight Connector 213">
                  <a:extLst>
                    <a:ext uri="{FF2B5EF4-FFF2-40B4-BE49-F238E27FC236}">
                      <a16:creationId xmlns:a16="http://schemas.microsoft.com/office/drawing/2014/main" id="{015EDAE0-787B-5C6A-4702-13D6459175BE}"/>
                    </a:ext>
                  </a:extLst>
                </p:cNvPr>
                <p:cNvCxnSpPr/>
                <p:nvPr/>
              </p:nvCxnSpPr>
              <p:spPr>
                <a:xfrm flipH="1">
                  <a:off x="10133683" y="2642006"/>
                  <a:ext cx="35116" cy="0"/>
                </a:xfrm>
                <a:prstGeom prst="line">
                  <a:avLst/>
                </a:prstGeom>
                <a:noFill/>
                <a:ln w="12700" cap="flat" cmpd="sng" algn="ctr">
                  <a:solidFill>
                    <a:schemeClr val="tx1"/>
                  </a:solidFill>
                  <a:prstDash val="solid"/>
                  <a:miter lim="800000"/>
                </a:ln>
                <a:effectLst/>
              </p:spPr>
            </p:cxnSp>
            <p:cxnSp>
              <p:nvCxnSpPr>
                <p:cNvPr id="215" name="Straight Connector 214">
                  <a:extLst>
                    <a:ext uri="{FF2B5EF4-FFF2-40B4-BE49-F238E27FC236}">
                      <a16:creationId xmlns:a16="http://schemas.microsoft.com/office/drawing/2014/main" id="{76F8D6AD-DB0B-591B-C8E6-E35AECB818A8}"/>
                    </a:ext>
                  </a:extLst>
                </p:cNvPr>
                <p:cNvCxnSpPr/>
                <p:nvPr/>
              </p:nvCxnSpPr>
              <p:spPr>
                <a:xfrm flipH="1">
                  <a:off x="10133683" y="2794187"/>
                  <a:ext cx="35116" cy="0"/>
                </a:xfrm>
                <a:prstGeom prst="line">
                  <a:avLst/>
                </a:prstGeom>
                <a:noFill/>
                <a:ln w="12700" cap="flat" cmpd="sng" algn="ctr">
                  <a:solidFill>
                    <a:schemeClr val="tx1"/>
                  </a:solidFill>
                  <a:prstDash val="solid"/>
                  <a:miter lim="800000"/>
                </a:ln>
                <a:effectLst/>
              </p:spPr>
            </p:cxnSp>
            <p:cxnSp>
              <p:nvCxnSpPr>
                <p:cNvPr id="216" name="Straight Connector 215">
                  <a:extLst>
                    <a:ext uri="{FF2B5EF4-FFF2-40B4-BE49-F238E27FC236}">
                      <a16:creationId xmlns:a16="http://schemas.microsoft.com/office/drawing/2014/main" id="{1AC4529A-D7EB-00A6-CB85-F9E5D3B6F622}"/>
                    </a:ext>
                  </a:extLst>
                </p:cNvPr>
                <p:cNvCxnSpPr/>
                <p:nvPr/>
              </p:nvCxnSpPr>
              <p:spPr>
                <a:xfrm flipH="1">
                  <a:off x="10133683" y="2946369"/>
                  <a:ext cx="35116" cy="0"/>
                </a:xfrm>
                <a:prstGeom prst="line">
                  <a:avLst/>
                </a:prstGeom>
                <a:noFill/>
                <a:ln w="12700" cap="flat" cmpd="sng" algn="ctr">
                  <a:solidFill>
                    <a:schemeClr val="tx1"/>
                  </a:solidFill>
                  <a:prstDash val="solid"/>
                  <a:miter lim="800000"/>
                </a:ln>
                <a:effectLst/>
              </p:spPr>
            </p:cxnSp>
            <p:cxnSp>
              <p:nvCxnSpPr>
                <p:cNvPr id="217" name="Straight Connector 216">
                  <a:extLst>
                    <a:ext uri="{FF2B5EF4-FFF2-40B4-BE49-F238E27FC236}">
                      <a16:creationId xmlns:a16="http://schemas.microsoft.com/office/drawing/2014/main" id="{43E2ACEB-F305-9195-4D91-A6F77CBB944B}"/>
                    </a:ext>
                  </a:extLst>
                </p:cNvPr>
                <p:cNvCxnSpPr/>
                <p:nvPr/>
              </p:nvCxnSpPr>
              <p:spPr>
                <a:xfrm>
                  <a:off x="10171520" y="1390666"/>
                  <a:ext cx="0" cy="1601141"/>
                </a:xfrm>
                <a:prstGeom prst="line">
                  <a:avLst/>
                </a:prstGeom>
                <a:noFill/>
                <a:ln w="12700" cap="flat" cmpd="sng" algn="ctr">
                  <a:solidFill>
                    <a:schemeClr val="tx1"/>
                  </a:solidFill>
                  <a:prstDash val="solid"/>
                  <a:miter lim="800000"/>
                </a:ln>
                <a:effectLst/>
              </p:spPr>
            </p:cxnSp>
            <p:cxnSp>
              <p:nvCxnSpPr>
                <p:cNvPr id="218" name="Straight Connector 217">
                  <a:extLst>
                    <a:ext uri="{FF2B5EF4-FFF2-40B4-BE49-F238E27FC236}">
                      <a16:creationId xmlns:a16="http://schemas.microsoft.com/office/drawing/2014/main" id="{B095F341-96FD-4A55-E372-62285C2BA402}"/>
                    </a:ext>
                  </a:extLst>
                </p:cNvPr>
                <p:cNvCxnSpPr/>
                <p:nvPr/>
              </p:nvCxnSpPr>
              <p:spPr>
                <a:xfrm flipH="1">
                  <a:off x="10171295" y="2185692"/>
                  <a:ext cx="671488" cy="0"/>
                </a:xfrm>
                <a:prstGeom prst="line">
                  <a:avLst/>
                </a:prstGeom>
                <a:noFill/>
                <a:ln w="12700" cap="flat" cmpd="sng" algn="ctr">
                  <a:solidFill>
                    <a:schemeClr val="tx1"/>
                  </a:solidFill>
                  <a:prstDash val="solid"/>
                  <a:miter lim="800000"/>
                </a:ln>
                <a:effectLst/>
              </p:spPr>
            </p:cxnSp>
          </p:grpSp>
        </p:grpSp>
        <p:grpSp>
          <p:nvGrpSpPr>
            <p:cNvPr id="121" name="Group 120">
              <a:extLst>
                <a:ext uri="{FF2B5EF4-FFF2-40B4-BE49-F238E27FC236}">
                  <a16:creationId xmlns:a16="http://schemas.microsoft.com/office/drawing/2014/main" id="{BBD25C79-254E-2A7A-C42D-7BA363615D1A}"/>
                </a:ext>
              </a:extLst>
            </p:cNvPr>
            <p:cNvGrpSpPr/>
            <p:nvPr/>
          </p:nvGrpSpPr>
          <p:grpSpPr>
            <a:xfrm>
              <a:off x="4988109" y="1158721"/>
              <a:ext cx="2908498" cy="1883819"/>
              <a:chOff x="5120236" y="1158721"/>
              <a:chExt cx="2908498" cy="1883819"/>
            </a:xfrm>
          </p:grpSpPr>
          <p:grpSp>
            <p:nvGrpSpPr>
              <p:cNvPr id="122" name="Group 121">
                <a:extLst>
                  <a:ext uri="{FF2B5EF4-FFF2-40B4-BE49-F238E27FC236}">
                    <a16:creationId xmlns:a16="http://schemas.microsoft.com/office/drawing/2014/main" id="{C914CA96-51A3-56F6-59EE-2B91B75471DF}"/>
                  </a:ext>
                </a:extLst>
              </p:cNvPr>
              <p:cNvGrpSpPr/>
              <p:nvPr/>
            </p:nvGrpSpPr>
            <p:grpSpPr>
              <a:xfrm>
                <a:off x="5120236" y="1351017"/>
                <a:ext cx="2908498" cy="1691523"/>
                <a:chOff x="5120236" y="1351017"/>
                <a:chExt cx="2908498" cy="1691523"/>
              </a:xfrm>
            </p:grpSpPr>
            <p:sp>
              <p:nvSpPr>
                <p:cNvPr id="155" name="TextBox 154">
                  <a:extLst>
                    <a:ext uri="{FF2B5EF4-FFF2-40B4-BE49-F238E27FC236}">
                      <a16:creationId xmlns:a16="http://schemas.microsoft.com/office/drawing/2014/main" id="{EBABBEC1-83D3-7355-E8AC-AB26896BAD72}"/>
                    </a:ext>
                  </a:extLst>
                </p:cNvPr>
                <p:cNvSpPr txBox="1"/>
                <p:nvPr/>
              </p:nvSpPr>
              <p:spPr>
                <a:xfrm>
                  <a:off x="5666613" y="1386456"/>
                  <a:ext cx="182742"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156" name="TextBox 155">
                  <a:extLst>
                    <a:ext uri="{FF2B5EF4-FFF2-40B4-BE49-F238E27FC236}">
                      <a16:creationId xmlns:a16="http://schemas.microsoft.com/office/drawing/2014/main" id="{B18E7299-684B-17F9-FB46-5935EB1CA702}"/>
                    </a:ext>
                  </a:extLst>
                </p:cNvPr>
                <p:cNvSpPr txBox="1"/>
                <p:nvPr/>
              </p:nvSpPr>
              <p:spPr>
                <a:xfrm>
                  <a:off x="5727527" y="1538215"/>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157" name="TextBox 156">
                  <a:extLst>
                    <a:ext uri="{FF2B5EF4-FFF2-40B4-BE49-F238E27FC236}">
                      <a16:creationId xmlns:a16="http://schemas.microsoft.com/office/drawing/2014/main" id="{9B8B755A-0B2C-D2A8-ABBC-416D0C98ABE2}"/>
                    </a:ext>
                  </a:extLst>
                </p:cNvPr>
                <p:cNvSpPr txBox="1"/>
                <p:nvPr/>
              </p:nvSpPr>
              <p:spPr>
                <a:xfrm>
                  <a:off x="5727527" y="1689973"/>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158" name="TextBox 157">
                  <a:extLst>
                    <a:ext uri="{FF2B5EF4-FFF2-40B4-BE49-F238E27FC236}">
                      <a16:creationId xmlns:a16="http://schemas.microsoft.com/office/drawing/2014/main" id="{460A195F-8A52-DB89-62D6-954F9F1D41BE}"/>
                    </a:ext>
                  </a:extLst>
                </p:cNvPr>
                <p:cNvSpPr txBox="1"/>
                <p:nvPr/>
              </p:nvSpPr>
              <p:spPr>
                <a:xfrm>
                  <a:off x="5727527" y="1841732"/>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159" name="TextBox 158">
                  <a:extLst>
                    <a:ext uri="{FF2B5EF4-FFF2-40B4-BE49-F238E27FC236}">
                      <a16:creationId xmlns:a16="http://schemas.microsoft.com/office/drawing/2014/main" id="{E66B6F4F-0B2A-0B49-67FF-423CF073280B}"/>
                    </a:ext>
                  </a:extLst>
                </p:cNvPr>
                <p:cNvSpPr txBox="1"/>
                <p:nvPr/>
              </p:nvSpPr>
              <p:spPr>
                <a:xfrm>
                  <a:off x="5727527" y="1993490"/>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grpSp>
              <p:nvGrpSpPr>
                <p:cNvPr id="160" name="Group 159">
                  <a:extLst>
                    <a:ext uri="{FF2B5EF4-FFF2-40B4-BE49-F238E27FC236}">
                      <a16:creationId xmlns:a16="http://schemas.microsoft.com/office/drawing/2014/main" id="{526836CD-F28D-36D7-64CE-DD2BBB9D98AC}"/>
                    </a:ext>
                  </a:extLst>
                </p:cNvPr>
                <p:cNvGrpSpPr/>
                <p:nvPr/>
              </p:nvGrpSpPr>
              <p:grpSpPr>
                <a:xfrm>
                  <a:off x="5872004" y="1391067"/>
                  <a:ext cx="2156730" cy="1601141"/>
                  <a:chOff x="5872004" y="1391067"/>
                  <a:chExt cx="2156730" cy="1601141"/>
                </a:xfrm>
              </p:grpSpPr>
              <p:cxnSp>
                <p:nvCxnSpPr>
                  <p:cNvPr id="168" name="Straight Connector 167">
                    <a:extLst>
                      <a:ext uri="{FF2B5EF4-FFF2-40B4-BE49-F238E27FC236}">
                        <a16:creationId xmlns:a16="http://schemas.microsoft.com/office/drawing/2014/main" id="{B5B79FC9-A1A5-822A-8C52-74DBA807A526}"/>
                      </a:ext>
                    </a:extLst>
                  </p:cNvPr>
                  <p:cNvCxnSpPr>
                    <a:cxnSpLocks noChangeAspect="1"/>
                  </p:cNvCxnSpPr>
                  <p:nvPr/>
                </p:nvCxnSpPr>
                <p:spPr>
                  <a:xfrm flipH="1">
                    <a:off x="5909616" y="2413809"/>
                    <a:ext cx="2115413" cy="0"/>
                  </a:xfrm>
                  <a:prstGeom prst="line">
                    <a:avLst/>
                  </a:prstGeom>
                  <a:noFill/>
                  <a:ln w="12700" cap="flat" cmpd="sng" algn="ctr">
                    <a:solidFill>
                      <a:schemeClr val="tx1"/>
                    </a:solidFill>
                    <a:prstDash val="sysDash"/>
                    <a:miter lim="800000"/>
                  </a:ln>
                  <a:effectLst/>
                </p:spPr>
              </p:cxnSp>
              <p:cxnSp>
                <p:nvCxnSpPr>
                  <p:cNvPr id="169" name="Straight Connector 168">
                    <a:extLst>
                      <a:ext uri="{FF2B5EF4-FFF2-40B4-BE49-F238E27FC236}">
                        <a16:creationId xmlns:a16="http://schemas.microsoft.com/office/drawing/2014/main" id="{4365DC53-C541-947B-3F87-71D7B4384C51}"/>
                      </a:ext>
                    </a:extLst>
                  </p:cNvPr>
                  <p:cNvCxnSpPr/>
                  <p:nvPr/>
                </p:nvCxnSpPr>
                <p:spPr>
                  <a:xfrm>
                    <a:off x="5910103" y="1391067"/>
                    <a:ext cx="0" cy="1601141"/>
                  </a:xfrm>
                  <a:prstGeom prst="line">
                    <a:avLst/>
                  </a:prstGeom>
                  <a:noFill/>
                  <a:ln w="12700" cap="flat" cmpd="sng" algn="ctr">
                    <a:solidFill>
                      <a:schemeClr val="tx1"/>
                    </a:solidFill>
                    <a:prstDash val="solid"/>
                    <a:miter lim="800000"/>
                  </a:ln>
                  <a:effectLst/>
                </p:spPr>
              </p:cxnSp>
              <p:cxnSp>
                <p:nvCxnSpPr>
                  <p:cNvPr id="170" name="Straight Connector 169">
                    <a:extLst>
                      <a:ext uri="{FF2B5EF4-FFF2-40B4-BE49-F238E27FC236}">
                        <a16:creationId xmlns:a16="http://schemas.microsoft.com/office/drawing/2014/main" id="{0B4927F9-548B-FE31-2456-BC61718DCC82}"/>
                      </a:ext>
                    </a:extLst>
                  </p:cNvPr>
                  <p:cNvCxnSpPr/>
                  <p:nvPr/>
                </p:nvCxnSpPr>
                <p:spPr>
                  <a:xfrm flipH="1">
                    <a:off x="5913321" y="2184892"/>
                    <a:ext cx="2115413" cy="0"/>
                  </a:xfrm>
                  <a:prstGeom prst="line">
                    <a:avLst/>
                  </a:prstGeom>
                  <a:noFill/>
                  <a:ln w="12700" cap="flat" cmpd="sng" algn="ctr">
                    <a:solidFill>
                      <a:schemeClr val="tx1"/>
                    </a:solidFill>
                    <a:prstDash val="solid"/>
                    <a:miter lim="800000"/>
                  </a:ln>
                  <a:effectLst/>
                </p:spPr>
              </p:cxnSp>
              <p:cxnSp>
                <p:nvCxnSpPr>
                  <p:cNvPr id="171" name="Straight Connector 170">
                    <a:extLst>
                      <a:ext uri="{FF2B5EF4-FFF2-40B4-BE49-F238E27FC236}">
                        <a16:creationId xmlns:a16="http://schemas.microsoft.com/office/drawing/2014/main" id="{459EB26D-4627-A584-6CAA-D2A6A38C87FB}"/>
                      </a:ext>
                    </a:extLst>
                  </p:cNvPr>
                  <p:cNvCxnSpPr/>
                  <p:nvPr/>
                </p:nvCxnSpPr>
                <p:spPr>
                  <a:xfrm flipH="1">
                    <a:off x="5872004" y="1424965"/>
                    <a:ext cx="35116" cy="0"/>
                  </a:xfrm>
                  <a:prstGeom prst="line">
                    <a:avLst/>
                  </a:prstGeom>
                  <a:noFill/>
                  <a:ln w="12700" cap="flat" cmpd="sng" algn="ctr">
                    <a:solidFill>
                      <a:schemeClr val="tx1"/>
                    </a:solidFill>
                    <a:prstDash val="solid"/>
                    <a:miter lim="800000"/>
                  </a:ln>
                  <a:effectLst/>
                </p:spPr>
              </p:cxnSp>
              <p:cxnSp>
                <p:nvCxnSpPr>
                  <p:cNvPr id="172" name="Straight Connector 171">
                    <a:extLst>
                      <a:ext uri="{FF2B5EF4-FFF2-40B4-BE49-F238E27FC236}">
                        <a16:creationId xmlns:a16="http://schemas.microsoft.com/office/drawing/2014/main" id="{A9C082F0-BA76-BE95-01D0-FCBD2C499674}"/>
                      </a:ext>
                    </a:extLst>
                  </p:cNvPr>
                  <p:cNvCxnSpPr/>
                  <p:nvPr/>
                </p:nvCxnSpPr>
                <p:spPr>
                  <a:xfrm flipH="1">
                    <a:off x="5872004" y="1577147"/>
                    <a:ext cx="35116" cy="0"/>
                  </a:xfrm>
                  <a:prstGeom prst="line">
                    <a:avLst/>
                  </a:prstGeom>
                  <a:noFill/>
                  <a:ln w="12700" cap="flat" cmpd="sng" algn="ctr">
                    <a:solidFill>
                      <a:schemeClr val="tx1"/>
                    </a:solidFill>
                    <a:prstDash val="solid"/>
                    <a:miter lim="800000"/>
                  </a:ln>
                  <a:effectLst/>
                </p:spPr>
              </p:cxnSp>
              <p:cxnSp>
                <p:nvCxnSpPr>
                  <p:cNvPr id="173" name="Straight Connector 172">
                    <a:extLst>
                      <a:ext uri="{FF2B5EF4-FFF2-40B4-BE49-F238E27FC236}">
                        <a16:creationId xmlns:a16="http://schemas.microsoft.com/office/drawing/2014/main" id="{8C4DB668-086D-9D52-5455-C751668A6223}"/>
                      </a:ext>
                    </a:extLst>
                  </p:cNvPr>
                  <p:cNvCxnSpPr/>
                  <p:nvPr/>
                </p:nvCxnSpPr>
                <p:spPr>
                  <a:xfrm flipH="1">
                    <a:off x="5872004" y="1729329"/>
                    <a:ext cx="35116" cy="0"/>
                  </a:xfrm>
                  <a:prstGeom prst="line">
                    <a:avLst/>
                  </a:prstGeom>
                  <a:noFill/>
                  <a:ln w="12700" cap="flat" cmpd="sng" algn="ctr">
                    <a:solidFill>
                      <a:schemeClr val="tx1"/>
                    </a:solidFill>
                    <a:prstDash val="solid"/>
                    <a:miter lim="800000"/>
                  </a:ln>
                  <a:effectLst/>
                </p:spPr>
              </p:cxnSp>
              <p:cxnSp>
                <p:nvCxnSpPr>
                  <p:cNvPr id="174" name="Straight Connector 173">
                    <a:extLst>
                      <a:ext uri="{FF2B5EF4-FFF2-40B4-BE49-F238E27FC236}">
                        <a16:creationId xmlns:a16="http://schemas.microsoft.com/office/drawing/2014/main" id="{3858A72F-BAED-2497-2904-918CCB498471}"/>
                      </a:ext>
                    </a:extLst>
                  </p:cNvPr>
                  <p:cNvCxnSpPr/>
                  <p:nvPr/>
                </p:nvCxnSpPr>
                <p:spPr>
                  <a:xfrm flipH="1">
                    <a:off x="5872004" y="1881512"/>
                    <a:ext cx="35116" cy="0"/>
                  </a:xfrm>
                  <a:prstGeom prst="line">
                    <a:avLst/>
                  </a:prstGeom>
                  <a:noFill/>
                  <a:ln w="12700" cap="flat" cmpd="sng" algn="ctr">
                    <a:solidFill>
                      <a:schemeClr val="tx1"/>
                    </a:solidFill>
                    <a:prstDash val="solid"/>
                    <a:miter lim="800000"/>
                  </a:ln>
                  <a:effectLst/>
                </p:spPr>
              </p:cxnSp>
              <p:cxnSp>
                <p:nvCxnSpPr>
                  <p:cNvPr id="175" name="Straight Connector 174">
                    <a:extLst>
                      <a:ext uri="{FF2B5EF4-FFF2-40B4-BE49-F238E27FC236}">
                        <a16:creationId xmlns:a16="http://schemas.microsoft.com/office/drawing/2014/main" id="{29550831-90C8-5212-20E9-723581436C23}"/>
                      </a:ext>
                    </a:extLst>
                  </p:cNvPr>
                  <p:cNvCxnSpPr/>
                  <p:nvPr/>
                </p:nvCxnSpPr>
                <p:spPr>
                  <a:xfrm flipH="1">
                    <a:off x="5872004" y="2033694"/>
                    <a:ext cx="35116" cy="0"/>
                  </a:xfrm>
                  <a:prstGeom prst="line">
                    <a:avLst/>
                  </a:prstGeom>
                  <a:noFill/>
                  <a:ln w="12700" cap="flat" cmpd="sng" algn="ctr">
                    <a:solidFill>
                      <a:schemeClr val="tx1"/>
                    </a:solidFill>
                    <a:prstDash val="solid"/>
                    <a:miter lim="800000"/>
                  </a:ln>
                  <a:effectLst/>
                </p:spPr>
              </p:cxnSp>
              <p:cxnSp>
                <p:nvCxnSpPr>
                  <p:cNvPr id="176" name="Straight Connector 175">
                    <a:extLst>
                      <a:ext uri="{FF2B5EF4-FFF2-40B4-BE49-F238E27FC236}">
                        <a16:creationId xmlns:a16="http://schemas.microsoft.com/office/drawing/2014/main" id="{EC684BA3-E1C1-996F-90C7-E9EA95F608B4}"/>
                      </a:ext>
                    </a:extLst>
                  </p:cNvPr>
                  <p:cNvCxnSpPr/>
                  <p:nvPr/>
                </p:nvCxnSpPr>
                <p:spPr>
                  <a:xfrm flipH="1">
                    <a:off x="5872004" y="2185876"/>
                    <a:ext cx="35116" cy="0"/>
                  </a:xfrm>
                  <a:prstGeom prst="line">
                    <a:avLst/>
                  </a:prstGeom>
                  <a:noFill/>
                  <a:ln w="12700" cap="flat" cmpd="sng" algn="ctr">
                    <a:solidFill>
                      <a:schemeClr val="tx1"/>
                    </a:solidFill>
                    <a:prstDash val="solid"/>
                    <a:miter lim="800000"/>
                  </a:ln>
                  <a:effectLst/>
                </p:spPr>
              </p:cxnSp>
              <p:cxnSp>
                <p:nvCxnSpPr>
                  <p:cNvPr id="177" name="Straight Connector 176">
                    <a:extLst>
                      <a:ext uri="{FF2B5EF4-FFF2-40B4-BE49-F238E27FC236}">
                        <a16:creationId xmlns:a16="http://schemas.microsoft.com/office/drawing/2014/main" id="{511DF5C2-4AAB-CA03-DAFE-DF7252494D92}"/>
                      </a:ext>
                    </a:extLst>
                  </p:cNvPr>
                  <p:cNvCxnSpPr/>
                  <p:nvPr/>
                </p:nvCxnSpPr>
                <p:spPr>
                  <a:xfrm flipH="1">
                    <a:off x="5872004" y="2338058"/>
                    <a:ext cx="35116" cy="0"/>
                  </a:xfrm>
                  <a:prstGeom prst="line">
                    <a:avLst/>
                  </a:prstGeom>
                  <a:noFill/>
                  <a:ln w="12700" cap="flat" cmpd="sng" algn="ctr">
                    <a:solidFill>
                      <a:schemeClr val="tx1"/>
                    </a:solidFill>
                    <a:prstDash val="solid"/>
                    <a:miter lim="800000"/>
                  </a:ln>
                  <a:effectLst/>
                </p:spPr>
              </p:cxnSp>
              <p:cxnSp>
                <p:nvCxnSpPr>
                  <p:cNvPr id="178" name="Straight Connector 177">
                    <a:extLst>
                      <a:ext uri="{FF2B5EF4-FFF2-40B4-BE49-F238E27FC236}">
                        <a16:creationId xmlns:a16="http://schemas.microsoft.com/office/drawing/2014/main" id="{47E47439-A7A9-414D-6187-EB3E6591A937}"/>
                      </a:ext>
                    </a:extLst>
                  </p:cNvPr>
                  <p:cNvCxnSpPr/>
                  <p:nvPr/>
                </p:nvCxnSpPr>
                <p:spPr>
                  <a:xfrm flipH="1">
                    <a:off x="5872004" y="2490240"/>
                    <a:ext cx="35116" cy="0"/>
                  </a:xfrm>
                  <a:prstGeom prst="line">
                    <a:avLst/>
                  </a:prstGeom>
                  <a:noFill/>
                  <a:ln w="12700" cap="flat" cmpd="sng" algn="ctr">
                    <a:solidFill>
                      <a:schemeClr val="tx1"/>
                    </a:solidFill>
                    <a:prstDash val="solid"/>
                    <a:miter lim="800000"/>
                  </a:ln>
                  <a:effectLst/>
                </p:spPr>
              </p:cxnSp>
              <p:cxnSp>
                <p:nvCxnSpPr>
                  <p:cNvPr id="179" name="Straight Connector 178">
                    <a:extLst>
                      <a:ext uri="{FF2B5EF4-FFF2-40B4-BE49-F238E27FC236}">
                        <a16:creationId xmlns:a16="http://schemas.microsoft.com/office/drawing/2014/main" id="{11525CED-AE90-4063-ACBC-F8CD4547E854}"/>
                      </a:ext>
                    </a:extLst>
                  </p:cNvPr>
                  <p:cNvCxnSpPr/>
                  <p:nvPr/>
                </p:nvCxnSpPr>
                <p:spPr>
                  <a:xfrm flipH="1">
                    <a:off x="5872004" y="2642422"/>
                    <a:ext cx="35116" cy="0"/>
                  </a:xfrm>
                  <a:prstGeom prst="line">
                    <a:avLst/>
                  </a:prstGeom>
                  <a:noFill/>
                  <a:ln w="12700" cap="flat" cmpd="sng" algn="ctr">
                    <a:solidFill>
                      <a:schemeClr val="tx1"/>
                    </a:solidFill>
                    <a:prstDash val="solid"/>
                    <a:miter lim="800000"/>
                  </a:ln>
                  <a:effectLst/>
                </p:spPr>
              </p:cxnSp>
              <p:cxnSp>
                <p:nvCxnSpPr>
                  <p:cNvPr id="180" name="Straight Connector 179">
                    <a:extLst>
                      <a:ext uri="{FF2B5EF4-FFF2-40B4-BE49-F238E27FC236}">
                        <a16:creationId xmlns:a16="http://schemas.microsoft.com/office/drawing/2014/main" id="{5F188BAA-FAE2-725E-6F70-461E1ED1DDA9}"/>
                      </a:ext>
                    </a:extLst>
                  </p:cNvPr>
                  <p:cNvCxnSpPr/>
                  <p:nvPr/>
                </p:nvCxnSpPr>
                <p:spPr>
                  <a:xfrm flipH="1">
                    <a:off x="5872004" y="2794605"/>
                    <a:ext cx="35116" cy="0"/>
                  </a:xfrm>
                  <a:prstGeom prst="line">
                    <a:avLst/>
                  </a:prstGeom>
                  <a:noFill/>
                  <a:ln w="12700" cap="flat" cmpd="sng" algn="ctr">
                    <a:solidFill>
                      <a:schemeClr val="tx1"/>
                    </a:solidFill>
                    <a:prstDash val="solid"/>
                    <a:miter lim="800000"/>
                  </a:ln>
                  <a:effectLst/>
                </p:spPr>
              </p:cxnSp>
              <p:cxnSp>
                <p:nvCxnSpPr>
                  <p:cNvPr id="181" name="Straight Connector 180">
                    <a:extLst>
                      <a:ext uri="{FF2B5EF4-FFF2-40B4-BE49-F238E27FC236}">
                        <a16:creationId xmlns:a16="http://schemas.microsoft.com/office/drawing/2014/main" id="{5E080DD5-6E51-FB5C-1A82-E83FB84549FF}"/>
                      </a:ext>
                    </a:extLst>
                  </p:cNvPr>
                  <p:cNvCxnSpPr/>
                  <p:nvPr/>
                </p:nvCxnSpPr>
                <p:spPr>
                  <a:xfrm flipH="1">
                    <a:off x="5872004" y="2946787"/>
                    <a:ext cx="35116" cy="0"/>
                  </a:xfrm>
                  <a:prstGeom prst="line">
                    <a:avLst/>
                  </a:prstGeom>
                  <a:noFill/>
                  <a:ln w="12700" cap="flat" cmpd="sng" algn="ctr">
                    <a:solidFill>
                      <a:schemeClr val="tx1"/>
                    </a:solidFill>
                    <a:prstDash val="solid"/>
                    <a:miter lim="800000"/>
                  </a:ln>
                  <a:effectLst/>
                </p:spPr>
              </p:cxnSp>
            </p:grpSp>
            <p:sp>
              <p:nvSpPr>
                <p:cNvPr id="161" name="TextBox 160">
                  <a:extLst>
                    <a:ext uri="{FF2B5EF4-FFF2-40B4-BE49-F238E27FC236}">
                      <a16:creationId xmlns:a16="http://schemas.microsoft.com/office/drawing/2014/main" id="{2299934C-2F7B-936F-156E-6A875FFFB3BF}"/>
                    </a:ext>
                  </a:extLst>
                </p:cNvPr>
                <p:cNvSpPr txBox="1"/>
                <p:nvPr/>
              </p:nvSpPr>
              <p:spPr>
                <a:xfrm>
                  <a:off x="5788443" y="2145249"/>
                  <a:ext cx="60914"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0</a:t>
                  </a:r>
                </a:p>
              </p:txBody>
            </p:sp>
            <p:sp>
              <p:nvSpPr>
                <p:cNvPr id="162" name="TextBox 161">
                  <a:extLst>
                    <a:ext uri="{FF2B5EF4-FFF2-40B4-BE49-F238E27FC236}">
                      <a16:creationId xmlns:a16="http://schemas.microsoft.com/office/drawing/2014/main" id="{E425F84A-7A98-CEC8-FEF8-D552047F20FF}"/>
                    </a:ext>
                  </a:extLst>
                </p:cNvPr>
                <p:cNvSpPr txBox="1"/>
                <p:nvPr/>
              </p:nvSpPr>
              <p:spPr>
                <a:xfrm>
                  <a:off x="5685849" y="2297007"/>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163" name="TextBox 162">
                  <a:extLst>
                    <a:ext uri="{FF2B5EF4-FFF2-40B4-BE49-F238E27FC236}">
                      <a16:creationId xmlns:a16="http://schemas.microsoft.com/office/drawing/2014/main" id="{FE7611ED-E67D-9379-CE76-598F74F851E6}"/>
                    </a:ext>
                  </a:extLst>
                </p:cNvPr>
                <p:cNvSpPr txBox="1"/>
                <p:nvPr/>
              </p:nvSpPr>
              <p:spPr>
                <a:xfrm>
                  <a:off x="5685849" y="2448766"/>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164" name="TextBox 163">
                  <a:extLst>
                    <a:ext uri="{FF2B5EF4-FFF2-40B4-BE49-F238E27FC236}">
                      <a16:creationId xmlns:a16="http://schemas.microsoft.com/office/drawing/2014/main" id="{DBD3BF7D-4B58-8629-8E23-D82AC3617FE0}"/>
                    </a:ext>
                  </a:extLst>
                </p:cNvPr>
                <p:cNvSpPr txBox="1"/>
                <p:nvPr/>
              </p:nvSpPr>
              <p:spPr>
                <a:xfrm>
                  <a:off x="5685849" y="2600524"/>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165" name="TextBox 164">
                  <a:extLst>
                    <a:ext uri="{FF2B5EF4-FFF2-40B4-BE49-F238E27FC236}">
                      <a16:creationId xmlns:a16="http://schemas.microsoft.com/office/drawing/2014/main" id="{9A27FA30-DA65-D571-EB86-AF78C102FFBF}"/>
                    </a:ext>
                  </a:extLst>
                </p:cNvPr>
                <p:cNvSpPr txBox="1"/>
                <p:nvPr/>
              </p:nvSpPr>
              <p:spPr>
                <a:xfrm>
                  <a:off x="5624936" y="2904041"/>
                  <a:ext cx="224420"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166" name="TextBox 165">
                  <a:extLst>
                    <a:ext uri="{FF2B5EF4-FFF2-40B4-BE49-F238E27FC236}">
                      <a16:creationId xmlns:a16="http://schemas.microsoft.com/office/drawing/2014/main" id="{071D96D9-44F7-7D26-AFE8-E90A9468E19F}"/>
                    </a:ext>
                  </a:extLst>
                </p:cNvPr>
                <p:cNvSpPr txBox="1"/>
                <p:nvPr/>
              </p:nvSpPr>
              <p:spPr>
                <a:xfrm>
                  <a:off x="5685849" y="2752282"/>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167" name="TextBox 166">
                  <a:extLst>
                    <a:ext uri="{FF2B5EF4-FFF2-40B4-BE49-F238E27FC236}">
                      <a16:creationId xmlns:a16="http://schemas.microsoft.com/office/drawing/2014/main" id="{718F9CC5-E6AE-2A29-DF3F-7AD1DBD812BD}"/>
                    </a:ext>
                  </a:extLst>
                </p:cNvPr>
                <p:cNvSpPr txBox="1"/>
                <p:nvPr/>
              </p:nvSpPr>
              <p:spPr>
                <a:xfrm rot="16200000">
                  <a:off x="4534525" y="1936728"/>
                  <a:ext cx="167925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Best % change in sum of target lesion diameters from </a:t>
                  </a:r>
                  <a:r>
                    <a:rPr kumimoji="0" lang="en-US" sz="900" b="1" i="0" u="none" strike="noStrike" kern="0" cap="none" spc="0" normalizeH="0" baseline="0" noProof="0" dirty="0" err="1">
                      <a:ln>
                        <a:noFill/>
                      </a:ln>
                      <a:solidFill>
                        <a:srgbClr val="595454"/>
                      </a:solidFill>
                      <a:effectLst/>
                      <a:uLnTx/>
                      <a:uFillTx/>
                      <a:latin typeface="Trebuchet MS" panose="020B0603020202020204"/>
                      <a:ea typeface="+mn-ea"/>
                      <a:cs typeface="Arial" panose="020B0604020202020204" pitchFamily="34" charset="0"/>
                    </a:rPr>
                    <a:t>baseline</a:t>
                  </a:r>
                  <a:r>
                    <a:rPr kumimoji="0" lang="en-US" sz="900" b="1" i="0" u="none" strike="noStrike" kern="0" cap="none" spc="0" normalizeH="0" baseline="30000" noProof="0" dirty="0" err="1">
                      <a:ln>
                        <a:noFill/>
                      </a:ln>
                      <a:solidFill>
                        <a:srgbClr val="595454"/>
                      </a:solidFill>
                      <a:effectLst/>
                      <a:uLnTx/>
                      <a:uFillTx/>
                      <a:latin typeface="Trebuchet MS" panose="020B0603020202020204"/>
                      <a:ea typeface="+mn-ea"/>
                      <a:cs typeface="Arial" panose="020B0604020202020204" pitchFamily="34" charset="0"/>
                    </a:rPr>
                    <a:t>b,c</a:t>
                  </a:r>
                  <a:endParaRPr kumimoji="0" lang="en-US" sz="900" b="1" i="0" u="none" strike="noStrike" kern="0" cap="none" spc="0" normalizeH="0" baseline="30000" noProof="0" dirty="0">
                    <a:ln>
                      <a:noFill/>
                    </a:ln>
                    <a:solidFill>
                      <a:srgbClr val="595454"/>
                    </a:solidFill>
                    <a:effectLst/>
                    <a:uLnTx/>
                    <a:uFillTx/>
                    <a:latin typeface="Trebuchet MS" panose="020B0603020202020204"/>
                    <a:ea typeface="+mn-ea"/>
                    <a:cs typeface="Arial" panose="020B0604020202020204" pitchFamily="34" charset="0"/>
                  </a:endParaRPr>
                </a:p>
              </p:txBody>
            </p:sp>
          </p:grpSp>
          <p:cxnSp>
            <p:nvCxnSpPr>
              <p:cNvPr id="123" name="Straight Connector 122">
                <a:extLst>
                  <a:ext uri="{FF2B5EF4-FFF2-40B4-BE49-F238E27FC236}">
                    <a16:creationId xmlns:a16="http://schemas.microsoft.com/office/drawing/2014/main" id="{3FEE7F2E-57B9-CC37-303E-5FF5492A284C}"/>
                  </a:ext>
                </a:extLst>
              </p:cNvPr>
              <p:cNvCxnSpPr>
                <a:cxnSpLocks noChangeAspect="1"/>
              </p:cNvCxnSpPr>
              <p:nvPr/>
            </p:nvCxnSpPr>
            <p:spPr>
              <a:xfrm flipV="1">
                <a:off x="6969548" y="2180015"/>
                <a:ext cx="0" cy="5481"/>
              </a:xfrm>
              <a:prstGeom prst="line">
                <a:avLst/>
              </a:prstGeom>
              <a:noFill/>
              <a:ln w="63500" cap="flat" cmpd="sng" algn="ctr">
                <a:solidFill>
                  <a:srgbClr val="D60093"/>
                </a:solidFill>
                <a:prstDash val="solid"/>
                <a:miter lim="800000"/>
              </a:ln>
              <a:effectLst/>
            </p:spPr>
          </p:cxnSp>
          <p:cxnSp>
            <p:nvCxnSpPr>
              <p:cNvPr id="124" name="Straight Connector 123">
                <a:extLst>
                  <a:ext uri="{FF2B5EF4-FFF2-40B4-BE49-F238E27FC236}">
                    <a16:creationId xmlns:a16="http://schemas.microsoft.com/office/drawing/2014/main" id="{6E3EA7BB-1CF0-8924-1B63-24FC6E732A95}"/>
                  </a:ext>
                </a:extLst>
              </p:cNvPr>
              <p:cNvCxnSpPr>
                <a:cxnSpLocks noChangeAspect="1"/>
              </p:cNvCxnSpPr>
              <p:nvPr/>
            </p:nvCxnSpPr>
            <p:spPr>
              <a:xfrm flipV="1">
                <a:off x="6081164" y="1644058"/>
                <a:ext cx="0" cy="542270"/>
              </a:xfrm>
              <a:prstGeom prst="line">
                <a:avLst/>
              </a:prstGeom>
              <a:noFill/>
              <a:ln w="63500" cap="flat" cmpd="sng" algn="ctr">
                <a:solidFill>
                  <a:srgbClr val="A5A5A5"/>
                </a:solidFill>
                <a:prstDash val="solid"/>
                <a:miter lim="800000"/>
              </a:ln>
              <a:effectLst/>
            </p:spPr>
          </p:cxnSp>
          <p:cxnSp>
            <p:nvCxnSpPr>
              <p:cNvPr id="125" name="Straight Connector 124">
                <a:extLst>
                  <a:ext uri="{FF2B5EF4-FFF2-40B4-BE49-F238E27FC236}">
                    <a16:creationId xmlns:a16="http://schemas.microsoft.com/office/drawing/2014/main" id="{93B99B39-D510-5893-3DB2-62629E1444FE}"/>
                  </a:ext>
                </a:extLst>
              </p:cNvPr>
              <p:cNvCxnSpPr>
                <a:cxnSpLocks noChangeAspect="1"/>
              </p:cNvCxnSpPr>
              <p:nvPr/>
            </p:nvCxnSpPr>
            <p:spPr>
              <a:xfrm flipV="1">
                <a:off x="6149882" y="1716410"/>
                <a:ext cx="0" cy="469919"/>
              </a:xfrm>
              <a:prstGeom prst="line">
                <a:avLst/>
              </a:prstGeom>
              <a:noFill/>
              <a:ln w="63500" cap="flat" cmpd="sng" algn="ctr">
                <a:solidFill>
                  <a:srgbClr val="4472C4"/>
                </a:solidFill>
                <a:prstDash val="solid"/>
                <a:miter lim="800000"/>
              </a:ln>
              <a:effectLst/>
            </p:spPr>
          </p:cxnSp>
          <p:cxnSp>
            <p:nvCxnSpPr>
              <p:cNvPr id="126" name="Straight Connector 125">
                <a:extLst>
                  <a:ext uri="{FF2B5EF4-FFF2-40B4-BE49-F238E27FC236}">
                    <a16:creationId xmlns:a16="http://schemas.microsoft.com/office/drawing/2014/main" id="{A11588F4-8EAC-B69E-FCD9-504BD4ADB6B9}"/>
                  </a:ext>
                </a:extLst>
              </p:cNvPr>
              <p:cNvCxnSpPr>
                <a:cxnSpLocks noChangeAspect="1"/>
              </p:cNvCxnSpPr>
              <p:nvPr/>
            </p:nvCxnSpPr>
            <p:spPr>
              <a:xfrm flipV="1">
                <a:off x="6218600" y="1915925"/>
                <a:ext cx="0" cy="270404"/>
              </a:xfrm>
              <a:prstGeom prst="line">
                <a:avLst/>
              </a:prstGeom>
              <a:noFill/>
              <a:ln w="63500" cap="flat" cmpd="sng" algn="ctr">
                <a:solidFill>
                  <a:srgbClr val="D60093"/>
                </a:solidFill>
                <a:prstDash val="solid"/>
                <a:miter lim="800000"/>
              </a:ln>
              <a:effectLst/>
            </p:spPr>
          </p:cxnSp>
          <p:cxnSp>
            <p:nvCxnSpPr>
              <p:cNvPr id="127" name="Straight Connector 126">
                <a:extLst>
                  <a:ext uri="{FF2B5EF4-FFF2-40B4-BE49-F238E27FC236}">
                    <a16:creationId xmlns:a16="http://schemas.microsoft.com/office/drawing/2014/main" id="{9EEFF6C1-1987-B475-C3A5-21CC2B40789F}"/>
                  </a:ext>
                </a:extLst>
              </p:cNvPr>
              <p:cNvCxnSpPr>
                <a:cxnSpLocks noChangeAspect="1"/>
              </p:cNvCxnSpPr>
              <p:nvPr/>
            </p:nvCxnSpPr>
            <p:spPr>
              <a:xfrm flipV="1">
                <a:off x="6356035" y="2078167"/>
                <a:ext cx="0" cy="108162"/>
              </a:xfrm>
              <a:prstGeom prst="line">
                <a:avLst/>
              </a:prstGeom>
              <a:noFill/>
              <a:ln w="63500" cap="flat" cmpd="sng" algn="ctr">
                <a:solidFill>
                  <a:srgbClr val="4472C4"/>
                </a:solidFill>
                <a:prstDash val="solid"/>
                <a:miter lim="800000"/>
              </a:ln>
              <a:effectLst/>
            </p:spPr>
          </p:cxnSp>
          <p:cxnSp>
            <p:nvCxnSpPr>
              <p:cNvPr id="128" name="Straight Connector 127">
                <a:extLst>
                  <a:ext uri="{FF2B5EF4-FFF2-40B4-BE49-F238E27FC236}">
                    <a16:creationId xmlns:a16="http://schemas.microsoft.com/office/drawing/2014/main" id="{2B0624E9-4BA5-C156-C0C8-E22D2F16929B}"/>
                  </a:ext>
                </a:extLst>
              </p:cNvPr>
              <p:cNvCxnSpPr>
                <a:cxnSpLocks noChangeAspect="1"/>
              </p:cNvCxnSpPr>
              <p:nvPr/>
            </p:nvCxnSpPr>
            <p:spPr>
              <a:xfrm flipV="1">
                <a:off x="6493471" y="2113246"/>
                <a:ext cx="0" cy="73083"/>
              </a:xfrm>
              <a:prstGeom prst="line">
                <a:avLst/>
              </a:prstGeom>
              <a:noFill/>
              <a:ln w="63500" cap="flat" cmpd="sng" algn="ctr">
                <a:solidFill>
                  <a:srgbClr val="4472C4"/>
                </a:solidFill>
                <a:prstDash val="solid"/>
                <a:miter lim="800000"/>
              </a:ln>
              <a:effectLst/>
            </p:spPr>
          </p:cxnSp>
          <p:cxnSp>
            <p:nvCxnSpPr>
              <p:cNvPr id="129" name="Straight Connector 128">
                <a:extLst>
                  <a:ext uri="{FF2B5EF4-FFF2-40B4-BE49-F238E27FC236}">
                    <a16:creationId xmlns:a16="http://schemas.microsoft.com/office/drawing/2014/main" id="{0A26593E-C753-CE7C-1C09-DD16FF909003}"/>
                  </a:ext>
                </a:extLst>
              </p:cNvPr>
              <p:cNvCxnSpPr>
                <a:cxnSpLocks noChangeAspect="1"/>
              </p:cNvCxnSpPr>
              <p:nvPr/>
            </p:nvCxnSpPr>
            <p:spPr>
              <a:xfrm flipV="1">
                <a:off x="6630906" y="2128594"/>
                <a:ext cx="0" cy="57735"/>
              </a:xfrm>
              <a:prstGeom prst="line">
                <a:avLst/>
              </a:prstGeom>
              <a:noFill/>
              <a:ln w="63500" cap="flat" cmpd="sng" algn="ctr">
                <a:solidFill>
                  <a:srgbClr val="D60093"/>
                </a:solidFill>
                <a:prstDash val="solid"/>
                <a:miter lim="800000"/>
              </a:ln>
              <a:effectLst/>
            </p:spPr>
          </p:cxnSp>
          <p:cxnSp>
            <p:nvCxnSpPr>
              <p:cNvPr id="130" name="Straight Connector 129">
                <a:extLst>
                  <a:ext uri="{FF2B5EF4-FFF2-40B4-BE49-F238E27FC236}">
                    <a16:creationId xmlns:a16="http://schemas.microsoft.com/office/drawing/2014/main" id="{DABBE9FF-6917-82CE-2843-2EE70755325A}"/>
                  </a:ext>
                </a:extLst>
              </p:cNvPr>
              <p:cNvCxnSpPr>
                <a:cxnSpLocks noChangeAspect="1"/>
              </p:cNvCxnSpPr>
              <p:nvPr/>
            </p:nvCxnSpPr>
            <p:spPr>
              <a:xfrm flipV="1">
                <a:off x="6768341" y="2157096"/>
                <a:ext cx="0" cy="29233"/>
              </a:xfrm>
              <a:prstGeom prst="line">
                <a:avLst/>
              </a:prstGeom>
              <a:noFill/>
              <a:ln w="63500" cap="flat" cmpd="sng" algn="ctr">
                <a:solidFill>
                  <a:srgbClr val="D60093"/>
                </a:solidFill>
                <a:prstDash val="solid"/>
                <a:miter lim="800000"/>
              </a:ln>
              <a:effectLst/>
            </p:spPr>
          </p:cxnSp>
          <p:cxnSp>
            <p:nvCxnSpPr>
              <p:cNvPr id="131" name="Straight Connector 130">
                <a:extLst>
                  <a:ext uri="{FF2B5EF4-FFF2-40B4-BE49-F238E27FC236}">
                    <a16:creationId xmlns:a16="http://schemas.microsoft.com/office/drawing/2014/main" id="{F43E189C-1F91-EF71-931C-F0956939B44E}"/>
                  </a:ext>
                </a:extLst>
              </p:cNvPr>
              <p:cNvCxnSpPr>
                <a:cxnSpLocks noChangeAspect="1"/>
              </p:cNvCxnSpPr>
              <p:nvPr/>
            </p:nvCxnSpPr>
            <p:spPr>
              <a:xfrm flipV="1">
                <a:off x="6287318" y="2014585"/>
                <a:ext cx="0" cy="171744"/>
              </a:xfrm>
              <a:prstGeom prst="line">
                <a:avLst/>
              </a:prstGeom>
              <a:noFill/>
              <a:ln w="63500" cap="flat" cmpd="sng" algn="ctr">
                <a:solidFill>
                  <a:srgbClr val="4472C4"/>
                </a:solidFill>
                <a:prstDash val="solid"/>
                <a:miter lim="800000"/>
              </a:ln>
              <a:effectLst/>
            </p:spPr>
          </p:cxnSp>
          <p:cxnSp>
            <p:nvCxnSpPr>
              <p:cNvPr id="132" name="Straight Connector 131">
                <a:extLst>
                  <a:ext uri="{FF2B5EF4-FFF2-40B4-BE49-F238E27FC236}">
                    <a16:creationId xmlns:a16="http://schemas.microsoft.com/office/drawing/2014/main" id="{EBBC254E-5C72-D15A-3E8D-560C4B0D0EB9}"/>
                  </a:ext>
                </a:extLst>
              </p:cNvPr>
              <p:cNvCxnSpPr>
                <a:cxnSpLocks noChangeAspect="1"/>
              </p:cNvCxnSpPr>
              <p:nvPr/>
            </p:nvCxnSpPr>
            <p:spPr>
              <a:xfrm flipV="1">
                <a:off x="6424753" y="2100092"/>
                <a:ext cx="0" cy="86237"/>
              </a:xfrm>
              <a:prstGeom prst="line">
                <a:avLst/>
              </a:prstGeom>
              <a:noFill/>
              <a:ln w="63500" cap="flat" cmpd="sng" algn="ctr">
                <a:solidFill>
                  <a:srgbClr val="D60093"/>
                </a:solidFill>
                <a:prstDash val="solid"/>
                <a:miter lim="800000"/>
              </a:ln>
              <a:effectLst/>
            </p:spPr>
          </p:cxnSp>
          <p:cxnSp>
            <p:nvCxnSpPr>
              <p:cNvPr id="133" name="Straight Connector 132">
                <a:extLst>
                  <a:ext uri="{FF2B5EF4-FFF2-40B4-BE49-F238E27FC236}">
                    <a16:creationId xmlns:a16="http://schemas.microsoft.com/office/drawing/2014/main" id="{162A0014-65AB-FDAC-F4F6-1236DF442C43}"/>
                  </a:ext>
                </a:extLst>
              </p:cNvPr>
              <p:cNvCxnSpPr>
                <a:cxnSpLocks noChangeAspect="1"/>
              </p:cNvCxnSpPr>
              <p:nvPr/>
            </p:nvCxnSpPr>
            <p:spPr>
              <a:xfrm flipV="1">
                <a:off x="6562188" y="2124209"/>
                <a:ext cx="0" cy="62120"/>
              </a:xfrm>
              <a:prstGeom prst="line">
                <a:avLst/>
              </a:prstGeom>
              <a:noFill/>
              <a:ln w="63500" cap="flat" cmpd="sng" algn="ctr">
                <a:solidFill>
                  <a:srgbClr val="D60093"/>
                </a:solidFill>
                <a:prstDash val="solid"/>
                <a:miter lim="800000"/>
              </a:ln>
              <a:effectLst/>
            </p:spPr>
          </p:cxnSp>
          <p:cxnSp>
            <p:nvCxnSpPr>
              <p:cNvPr id="134" name="Straight Connector 133">
                <a:extLst>
                  <a:ext uri="{FF2B5EF4-FFF2-40B4-BE49-F238E27FC236}">
                    <a16:creationId xmlns:a16="http://schemas.microsoft.com/office/drawing/2014/main" id="{209E514E-863D-24FA-36F0-81A988E0C350}"/>
                  </a:ext>
                </a:extLst>
              </p:cNvPr>
              <p:cNvCxnSpPr>
                <a:cxnSpLocks noChangeAspect="1"/>
              </p:cNvCxnSpPr>
              <p:nvPr/>
            </p:nvCxnSpPr>
            <p:spPr>
              <a:xfrm flipV="1">
                <a:off x="6699624" y="2152711"/>
                <a:ext cx="0" cy="33618"/>
              </a:xfrm>
              <a:prstGeom prst="line">
                <a:avLst/>
              </a:prstGeom>
              <a:noFill/>
              <a:ln w="63500" cap="flat" cmpd="sng" algn="ctr">
                <a:solidFill>
                  <a:srgbClr val="D60093"/>
                </a:solidFill>
                <a:prstDash val="solid"/>
                <a:miter lim="800000"/>
              </a:ln>
              <a:effectLst/>
            </p:spPr>
          </p:cxnSp>
          <p:cxnSp>
            <p:nvCxnSpPr>
              <p:cNvPr id="135" name="Straight Connector 134">
                <a:extLst>
                  <a:ext uri="{FF2B5EF4-FFF2-40B4-BE49-F238E27FC236}">
                    <a16:creationId xmlns:a16="http://schemas.microsoft.com/office/drawing/2014/main" id="{66B2459C-7F5E-F5E3-E174-B58F3A75CC50}"/>
                  </a:ext>
                </a:extLst>
              </p:cNvPr>
              <p:cNvCxnSpPr>
                <a:cxnSpLocks noChangeAspect="1"/>
              </p:cNvCxnSpPr>
              <p:nvPr/>
            </p:nvCxnSpPr>
            <p:spPr>
              <a:xfrm flipV="1">
                <a:off x="6837059" y="2170251"/>
                <a:ext cx="0" cy="16078"/>
              </a:xfrm>
              <a:prstGeom prst="line">
                <a:avLst/>
              </a:prstGeom>
              <a:noFill/>
              <a:ln w="63500" cap="flat" cmpd="sng" algn="ctr">
                <a:solidFill>
                  <a:srgbClr val="D60093"/>
                </a:solidFill>
                <a:prstDash val="solid"/>
                <a:miter lim="800000"/>
              </a:ln>
              <a:effectLst/>
            </p:spPr>
          </p:cxnSp>
          <p:cxnSp>
            <p:nvCxnSpPr>
              <p:cNvPr id="136" name="Straight Connector 135">
                <a:extLst>
                  <a:ext uri="{FF2B5EF4-FFF2-40B4-BE49-F238E27FC236}">
                    <a16:creationId xmlns:a16="http://schemas.microsoft.com/office/drawing/2014/main" id="{71DE4593-3A1C-3AB1-444A-E946CB5FE419}"/>
                  </a:ext>
                </a:extLst>
              </p:cNvPr>
              <p:cNvCxnSpPr>
                <a:cxnSpLocks noChangeAspect="1"/>
              </p:cNvCxnSpPr>
              <p:nvPr/>
            </p:nvCxnSpPr>
            <p:spPr>
              <a:xfrm flipV="1">
                <a:off x="6905772" y="2172443"/>
                <a:ext cx="0" cy="13886"/>
              </a:xfrm>
              <a:prstGeom prst="line">
                <a:avLst/>
              </a:prstGeom>
              <a:noFill/>
              <a:ln w="63500" cap="flat" cmpd="sng" algn="ctr">
                <a:solidFill>
                  <a:srgbClr val="A5A5A5"/>
                </a:solidFill>
                <a:prstDash val="solid"/>
                <a:miter lim="800000"/>
              </a:ln>
              <a:effectLst/>
            </p:spPr>
          </p:cxnSp>
          <p:cxnSp>
            <p:nvCxnSpPr>
              <p:cNvPr id="137" name="Straight Connector 136">
                <a:extLst>
                  <a:ext uri="{FF2B5EF4-FFF2-40B4-BE49-F238E27FC236}">
                    <a16:creationId xmlns:a16="http://schemas.microsoft.com/office/drawing/2014/main" id="{96D7CA85-DF20-D125-6B3B-6B005CC0ED9F}"/>
                  </a:ext>
                </a:extLst>
              </p:cNvPr>
              <p:cNvCxnSpPr>
                <a:cxnSpLocks noChangeAspect="1"/>
              </p:cNvCxnSpPr>
              <p:nvPr/>
            </p:nvCxnSpPr>
            <p:spPr>
              <a:xfrm flipV="1">
                <a:off x="7038266" y="2179645"/>
                <a:ext cx="0" cy="5481"/>
              </a:xfrm>
              <a:prstGeom prst="line">
                <a:avLst/>
              </a:prstGeom>
              <a:noFill/>
              <a:ln w="63500" cap="flat" cmpd="sng" algn="ctr">
                <a:solidFill>
                  <a:srgbClr val="4472C4"/>
                </a:solidFill>
                <a:prstDash val="solid"/>
                <a:miter lim="800000"/>
              </a:ln>
              <a:effectLst/>
            </p:spPr>
          </p:cxnSp>
          <p:cxnSp>
            <p:nvCxnSpPr>
              <p:cNvPr id="138" name="Straight Connector 137">
                <a:extLst>
                  <a:ext uri="{FF2B5EF4-FFF2-40B4-BE49-F238E27FC236}">
                    <a16:creationId xmlns:a16="http://schemas.microsoft.com/office/drawing/2014/main" id="{E59DD491-E5AE-87A1-0489-75782BB826F5}"/>
                  </a:ext>
                </a:extLst>
              </p:cNvPr>
              <p:cNvCxnSpPr>
                <a:cxnSpLocks noChangeAspect="1"/>
              </p:cNvCxnSpPr>
              <p:nvPr/>
            </p:nvCxnSpPr>
            <p:spPr>
              <a:xfrm flipV="1">
                <a:off x="7106983" y="2187073"/>
                <a:ext cx="0" cy="7728"/>
              </a:xfrm>
              <a:prstGeom prst="line">
                <a:avLst/>
              </a:prstGeom>
              <a:noFill/>
              <a:ln w="63500" cap="flat" cmpd="sng" algn="ctr">
                <a:solidFill>
                  <a:srgbClr val="4472C4"/>
                </a:solidFill>
                <a:prstDash val="solid"/>
                <a:miter lim="800000"/>
              </a:ln>
              <a:effectLst/>
            </p:spPr>
          </p:cxnSp>
          <p:cxnSp>
            <p:nvCxnSpPr>
              <p:cNvPr id="139" name="Straight Connector 138">
                <a:extLst>
                  <a:ext uri="{FF2B5EF4-FFF2-40B4-BE49-F238E27FC236}">
                    <a16:creationId xmlns:a16="http://schemas.microsoft.com/office/drawing/2014/main" id="{D3E96B86-7C7E-B9AF-D18B-A2F1372198AC}"/>
                  </a:ext>
                </a:extLst>
              </p:cNvPr>
              <p:cNvCxnSpPr>
                <a:cxnSpLocks noChangeAspect="1"/>
              </p:cNvCxnSpPr>
              <p:nvPr/>
            </p:nvCxnSpPr>
            <p:spPr>
              <a:xfrm>
                <a:off x="7175701" y="2184502"/>
                <a:ext cx="0" cy="18636"/>
              </a:xfrm>
              <a:prstGeom prst="line">
                <a:avLst/>
              </a:prstGeom>
              <a:noFill/>
              <a:ln w="63500" cap="flat" cmpd="sng" algn="ctr">
                <a:solidFill>
                  <a:srgbClr val="D60093"/>
                </a:solidFill>
                <a:prstDash val="solid"/>
                <a:miter lim="800000"/>
              </a:ln>
              <a:effectLst/>
            </p:spPr>
          </p:cxnSp>
          <p:cxnSp>
            <p:nvCxnSpPr>
              <p:cNvPr id="140" name="Straight Connector 139">
                <a:extLst>
                  <a:ext uri="{FF2B5EF4-FFF2-40B4-BE49-F238E27FC236}">
                    <a16:creationId xmlns:a16="http://schemas.microsoft.com/office/drawing/2014/main" id="{1E19DCF2-E3CD-D9B4-4244-DC32FF4CD9B2}"/>
                  </a:ext>
                </a:extLst>
              </p:cNvPr>
              <p:cNvCxnSpPr>
                <a:cxnSpLocks noChangeAspect="1"/>
              </p:cNvCxnSpPr>
              <p:nvPr/>
            </p:nvCxnSpPr>
            <p:spPr>
              <a:xfrm>
                <a:off x="7313137" y="2184502"/>
                <a:ext cx="0" cy="101949"/>
              </a:xfrm>
              <a:prstGeom prst="line">
                <a:avLst/>
              </a:prstGeom>
              <a:noFill/>
              <a:ln w="63500" cap="flat" cmpd="sng" algn="ctr">
                <a:solidFill>
                  <a:srgbClr val="D60093"/>
                </a:solidFill>
                <a:prstDash val="solid"/>
                <a:miter lim="800000"/>
              </a:ln>
              <a:effectLst/>
            </p:spPr>
          </p:cxnSp>
          <p:cxnSp>
            <p:nvCxnSpPr>
              <p:cNvPr id="141" name="Straight Connector 140">
                <a:extLst>
                  <a:ext uri="{FF2B5EF4-FFF2-40B4-BE49-F238E27FC236}">
                    <a16:creationId xmlns:a16="http://schemas.microsoft.com/office/drawing/2014/main" id="{7EF59884-CE1E-76BB-D03E-A5E6A6DFB766}"/>
                  </a:ext>
                </a:extLst>
              </p:cNvPr>
              <p:cNvCxnSpPr>
                <a:cxnSpLocks noChangeAspect="1"/>
              </p:cNvCxnSpPr>
              <p:nvPr/>
            </p:nvCxnSpPr>
            <p:spPr>
              <a:xfrm>
                <a:off x="7450572" y="2184502"/>
                <a:ext cx="0" cy="191841"/>
              </a:xfrm>
              <a:prstGeom prst="line">
                <a:avLst/>
              </a:prstGeom>
              <a:noFill/>
              <a:ln w="63500" cap="flat" cmpd="sng" algn="ctr">
                <a:solidFill>
                  <a:srgbClr val="A5A5A5"/>
                </a:solidFill>
                <a:prstDash val="solid"/>
                <a:miter lim="800000"/>
              </a:ln>
              <a:effectLst/>
            </p:spPr>
          </p:cxnSp>
          <p:cxnSp>
            <p:nvCxnSpPr>
              <p:cNvPr id="142" name="Straight Connector 141">
                <a:extLst>
                  <a:ext uri="{FF2B5EF4-FFF2-40B4-BE49-F238E27FC236}">
                    <a16:creationId xmlns:a16="http://schemas.microsoft.com/office/drawing/2014/main" id="{A45B6056-4068-AE04-E54F-3686B4E3B6CE}"/>
                  </a:ext>
                </a:extLst>
              </p:cNvPr>
              <p:cNvCxnSpPr>
                <a:cxnSpLocks noChangeAspect="1"/>
              </p:cNvCxnSpPr>
              <p:nvPr/>
            </p:nvCxnSpPr>
            <p:spPr>
              <a:xfrm>
                <a:off x="7588007" y="2184502"/>
                <a:ext cx="0" cy="305849"/>
              </a:xfrm>
              <a:prstGeom prst="line">
                <a:avLst/>
              </a:prstGeom>
              <a:noFill/>
              <a:ln w="63500" cap="flat" cmpd="sng" algn="ctr">
                <a:solidFill>
                  <a:srgbClr val="D60093"/>
                </a:solidFill>
                <a:prstDash val="solid"/>
                <a:miter lim="800000"/>
              </a:ln>
              <a:effectLst/>
            </p:spPr>
          </p:cxnSp>
          <p:cxnSp>
            <p:nvCxnSpPr>
              <p:cNvPr id="143" name="Straight Connector 142">
                <a:extLst>
                  <a:ext uri="{FF2B5EF4-FFF2-40B4-BE49-F238E27FC236}">
                    <a16:creationId xmlns:a16="http://schemas.microsoft.com/office/drawing/2014/main" id="{47061CA6-8ED1-F5C9-7F63-F642205AE877}"/>
                  </a:ext>
                </a:extLst>
              </p:cNvPr>
              <p:cNvCxnSpPr>
                <a:cxnSpLocks noChangeAspect="1"/>
              </p:cNvCxnSpPr>
              <p:nvPr/>
            </p:nvCxnSpPr>
            <p:spPr>
              <a:xfrm>
                <a:off x="7725443" y="2184502"/>
                <a:ext cx="0" cy="424243"/>
              </a:xfrm>
              <a:prstGeom prst="line">
                <a:avLst/>
              </a:prstGeom>
              <a:noFill/>
              <a:ln w="63500" cap="flat" cmpd="sng" algn="ctr">
                <a:solidFill>
                  <a:srgbClr val="4472C4"/>
                </a:solidFill>
                <a:prstDash val="solid"/>
                <a:miter lim="800000"/>
              </a:ln>
              <a:effectLst/>
            </p:spPr>
          </p:cxnSp>
          <p:cxnSp>
            <p:nvCxnSpPr>
              <p:cNvPr id="144" name="Straight Connector 143">
                <a:extLst>
                  <a:ext uri="{FF2B5EF4-FFF2-40B4-BE49-F238E27FC236}">
                    <a16:creationId xmlns:a16="http://schemas.microsoft.com/office/drawing/2014/main" id="{6BE79954-9249-CCFE-C086-84DD6446AB7B}"/>
                  </a:ext>
                </a:extLst>
              </p:cNvPr>
              <p:cNvCxnSpPr>
                <a:cxnSpLocks noChangeAspect="1"/>
              </p:cNvCxnSpPr>
              <p:nvPr/>
            </p:nvCxnSpPr>
            <p:spPr>
              <a:xfrm>
                <a:off x="7244419" y="2184502"/>
                <a:ext cx="0" cy="86602"/>
              </a:xfrm>
              <a:prstGeom prst="line">
                <a:avLst/>
              </a:prstGeom>
              <a:noFill/>
              <a:ln w="63500" cap="flat" cmpd="sng" algn="ctr">
                <a:solidFill>
                  <a:srgbClr val="D60093"/>
                </a:solidFill>
                <a:prstDash val="solid"/>
                <a:miter lim="800000"/>
              </a:ln>
              <a:effectLst/>
            </p:spPr>
          </p:cxnSp>
          <p:cxnSp>
            <p:nvCxnSpPr>
              <p:cNvPr id="145" name="Straight Connector 144">
                <a:extLst>
                  <a:ext uri="{FF2B5EF4-FFF2-40B4-BE49-F238E27FC236}">
                    <a16:creationId xmlns:a16="http://schemas.microsoft.com/office/drawing/2014/main" id="{DA0569A2-0570-89A9-E9BD-0CF37DFFBFB6}"/>
                  </a:ext>
                </a:extLst>
              </p:cNvPr>
              <p:cNvCxnSpPr>
                <a:cxnSpLocks noChangeAspect="1"/>
              </p:cNvCxnSpPr>
              <p:nvPr/>
            </p:nvCxnSpPr>
            <p:spPr>
              <a:xfrm>
                <a:off x="7381854" y="2184502"/>
                <a:ext cx="0" cy="101949"/>
              </a:xfrm>
              <a:prstGeom prst="line">
                <a:avLst/>
              </a:prstGeom>
              <a:noFill/>
              <a:ln w="63500" cap="flat" cmpd="sng" algn="ctr">
                <a:solidFill>
                  <a:srgbClr val="D60093"/>
                </a:solidFill>
                <a:prstDash val="solid"/>
                <a:miter lim="800000"/>
              </a:ln>
              <a:effectLst/>
            </p:spPr>
          </p:cxnSp>
          <p:cxnSp>
            <p:nvCxnSpPr>
              <p:cNvPr id="146" name="Straight Connector 145">
                <a:extLst>
                  <a:ext uri="{FF2B5EF4-FFF2-40B4-BE49-F238E27FC236}">
                    <a16:creationId xmlns:a16="http://schemas.microsoft.com/office/drawing/2014/main" id="{4421139D-B411-2A71-CDB4-0A82F29014CA}"/>
                  </a:ext>
                </a:extLst>
              </p:cNvPr>
              <p:cNvCxnSpPr>
                <a:cxnSpLocks noChangeAspect="1"/>
              </p:cNvCxnSpPr>
              <p:nvPr/>
            </p:nvCxnSpPr>
            <p:spPr>
              <a:xfrm>
                <a:off x="7519290" y="2184502"/>
                <a:ext cx="0" cy="277347"/>
              </a:xfrm>
              <a:prstGeom prst="line">
                <a:avLst/>
              </a:prstGeom>
              <a:noFill/>
              <a:ln w="63500" cap="flat" cmpd="sng" algn="ctr">
                <a:solidFill>
                  <a:srgbClr val="A5A5A5"/>
                </a:solidFill>
                <a:prstDash val="solid"/>
                <a:miter lim="800000"/>
              </a:ln>
              <a:effectLst/>
            </p:spPr>
          </p:cxnSp>
          <p:cxnSp>
            <p:nvCxnSpPr>
              <p:cNvPr id="147" name="Straight Connector 146">
                <a:extLst>
                  <a:ext uri="{FF2B5EF4-FFF2-40B4-BE49-F238E27FC236}">
                    <a16:creationId xmlns:a16="http://schemas.microsoft.com/office/drawing/2014/main" id="{BE84964F-2438-3A56-0F8C-7490E4C0EB33}"/>
                  </a:ext>
                </a:extLst>
              </p:cNvPr>
              <p:cNvCxnSpPr>
                <a:cxnSpLocks noChangeAspect="1"/>
              </p:cNvCxnSpPr>
              <p:nvPr/>
            </p:nvCxnSpPr>
            <p:spPr>
              <a:xfrm>
                <a:off x="7656725" y="2184502"/>
                <a:ext cx="0" cy="343121"/>
              </a:xfrm>
              <a:prstGeom prst="line">
                <a:avLst/>
              </a:prstGeom>
              <a:noFill/>
              <a:ln w="63500" cap="flat" cmpd="sng" algn="ctr">
                <a:solidFill>
                  <a:srgbClr val="A5A5A5"/>
                </a:solidFill>
                <a:prstDash val="solid"/>
                <a:miter lim="800000"/>
              </a:ln>
              <a:effectLst/>
            </p:spPr>
          </p:cxnSp>
          <p:cxnSp>
            <p:nvCxnSpPr>
              <p:cNvPr id="148" name="Straight Connector 147">
                <a:extLst>
                  <a:ext uri="{FF2B5EF4-FFF2-40B4-BE49-F238E27FC236}">
                    <a16:creationId xmlns:a16="http://schemas.microsoft.com/office/drawing/2014/main" id="{85E57E30-0A07-8C56-5D65-6A8255CF23B8}"/>
                  </a:ext>
                </a:extLst>
              </p:cNvPr>
              <p:cNvCxnSpPr>
                <a:cxnSpLocks noChangeAspect="1"/>
              </p:cNvCxnSpPr>
              <p:nvPr/>
            </p:nvCxnSpPr>
            <p:spPr>
              <a:xfrm>
                <a:off x="7794160" y="2184502"/>
                <a:ext cx="0" cy="490017"/>
              </a:xfrm>
              <a:prstGeom prst="line">
                <a:avLst/>
              </a:prstGeom>
              <a:noFill/>
              <a:ln w="63500" cap="flat" cmpd="sng" algn="ctr">
                <a:solidFill>
                  <a:srgbClr val="D60093"/>
                </a:solidFill>
                <a:prstDash val="solid"/>
                <a:miter lim="800000"/>
              </a:ln>
              <a:effectLst/>
            </p:spPr>
          </p:cxnSp>
          <p:cxnSp>
            <p:nvCxnSpPr>
              <p:cNvPr id="149" name="Straight Connector 148">
                <a:extLst>
                  <a:ext uri="{FF2B5EF4-FFF2-40B4-BE49-F238E27FC236}">
                    <a16:creationId xmlns:a16="http://schemas.microsoft.com/office/drawing/2014/main" id="{1D460D6E-66D3-7AF6-C36D-DCF29EBC967B}"/>
                  </a:ext>
                </a:extLst>
              </p:cNvPr>
              <p:cNvCxnSpPr>
                <a:cxnSpLocks noChangeAspect="1"/>
              </p:cNvCxnSpPr>
              <p:nvPr/>
            </p:nvCxnSpPr>
            <p:spPr>
              <a:xfrm>
                <a:off x="7862874" y="2184502"/>
                <a:ext cx="0" cy="761883"/>
              </a:xfrm>
              <a:prstGeom prst="line">
                <a:avLst/>
              </a:prstGeom>
              <a:noFill/>
              <a:ln w="63500" cap="flat" cmpd="sng" algn="ctr">
                <a:solidFill>
                  <a:srgbClr val="4472C4"/>
                </a:solidFill>
                <a:prstDash val="solid"/>
                <a:miter lim="800000"/>
              </a:ln>
              <a:effectLst/>
            </p:spPr>
          </p:cxnSp>
          <p:cxnSp>
            <p:nvCxnSpPr>
              <p:cNvPr id="150" name="Straight Connector 149">
                <a:extLst>
                  <a:ext uri="{FF2B5EF4-FFF2-40B4-BE49-F238E27FC236}">
                    <a16:creationId xmlns:a16="http://schemas.microsoft.com/office/drawing/2014/main" id="{0AD69DA2-5364-6F09-3778-B1671A36732C}"/>
                  </a:ext>
                </a:extLst>
              </p:cNvPr>
              <p:cNvCxnSpPr>
                <a:cxnSpLocks noChangeAspect="1"/>
              </p:cNvCxnSpPr>
              <p:nvPr/>
            </p:nvCxnSpPr>
            <p:spPr>
              <a:xfrm>
                <a:off x="7929423" y="2182675"/>
                <a:ext cx="0" cy="763709"/>
              </a:xfrm>
              <a:prstGeom prst="line">
                <a:avLst/>
              </a:prstGeom>
              <a:noFill/>
              <a:ln w="63500" cap="flat" cmpd="sng" algn="ctr">
                <a:solidFill>
                  <a:srgbClr val="4472C4"/>
                </a:solidFill>
                <a:prstDash val="solid"/>
                <a:miter lim="800000"/>
              </a:ln>
              <a:effectLst/>
            </p:spPr>
          </p:cxnSp>
          <p:cxnSp>
            <p:nvCxnSpPr>
              <p:cNvPr id="151" name="Straight Connector 150">
                <a:extLst>
                  <a:ext uri="{FF2B5EF4-FFF2-40B4-BE49-F238E27FC236}">
                    <a16:creationId xmlns:a16="http://schemas.microsoft.com/office/drawing/2014/main" id="{E850C6D0-3586-93AF-5E61-D08A6D81A562}"/>
                  </a:ext>
                </a:extLst>
              </p:cNvPr>
              <p:cNvCxnSpPr>
                <a:cxnSpLocks noChangeAspect="1"/>
              </p:cNvCxnSpPr>
              <p:nvPr/>
            </p:nvCxnSpPr>
            <p:spPr>
              <a:xfrm flipV="1">
                <a:off x="6012447" y="1444544"/>
                <a:ext cx="0" cy="741785"/>
              </a:xfrm>
              <a:prstGeom prst="line">
                <a:avLst/>
              </a:prstGeom>
              <a:noFill/>
              <a:ln w="63500" cap="flat" cmpd="sng" algn="ctr">
                <a:solidFill>
                  <a:srgbClr val="D60093"/>
                </a:solidFill>
                <a:prstDash val="solid"/>
                <a:miter lim="800000"/>
              </a:ln>
              <a:effectLst/>
            </p:spPr>
          </p:cxnSp>
          <p:sp>
            <p:nvSpPr>
              <p:cNvPr id="152" name="TextBox 151">
                <a:extLst>
                  <a:ext uri="{FF2B5EF4-FFF2-40B4-BE49-F238E27FC236}">
                    <a16:creationId xmlns:a16="http://schemas.microsoft.com/office/drawing/2014/main" id="{90835859-70FE-FD02-1176-06849C7436F7}"/>
                  </a:ext>
                </a:extLst>
              </p:cNvPr>
              <p:cNvSpPr txBox="1"/>
              <p:nvPr/>
            </p:nvSpPr>
            <p:spPr>
              <a:xfrm>
                <a:off x="6610479" y="1655237"/>
                <a:ext cx="92922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45% with tumor reduction</a:t>
                </a:r>
              </a:p>
            </p:txBody>
          </p:sp>
          <p:sp>
            <p:nvSpPr>
              <p:cNvPr id="153" name="TextBox 152">
                <a:extLst>
                  <a:ext uri="{FF2B5EF4-FFF2-40B4-BE49-F238E27FC236}">
                    <a16:creationId xmlns:a16="http://schemas.microsoft.com/office/drawing/2014/main" id="{DDDDAFB6-07C2-B07A-7A7F-703DF6E9C788}"/>
                  </a:ext>
                </a:extLst>
              </p:cNvPr>
              <p:cNvSpPr txBox="1"/>
              <p:nvPr/>
            </p:nvSpPr>
            <p:spPr>
              <a:xfrm>
                <a:off x="5903024" y="1158721"/>
                <a:ext cx="2107846"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LAG-3 ≥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29</a:t>
                </a:r>
              </a:p>
            </p:txBody>
          </p:sp>
          <p:sp>
            <p:nvSpPr>
              <p:cNvPr id="154" name="Arrow: Down 1238">
                <a:extLst>
                  <a:ext uri="{FF2B5EF4-FFF2-40B4-BE49-F238E27FC236}">
                    <a16:creationId xmlns:a16="http://schemas.microsoft.com/office/drawing/2014/main" id="{1B6D3B4C-BB4C-A655-E15B-E8AA62715D9A}"/>
                  </a:ext>
                </a:extLst>
              </p:cNvPr>
              <p:cNvSpPr>
                <a:spLocks/>
              </p:cNvSpPr>
              <p:nvPr/>
            </p:nvSpPr>
            <p:spPr>
              <a:xfrm>
                <a:off x="7009929" y="1955401"/>
                <a:ext cx="130325" cy="190774"/>
              </a:xfrm>
              <a:prstGeom prst="downArrow">
                <a:avLst/>
              </a:prstGeom>
              <a:solidFill>
                <a:srgbClr val="00457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sp>
        <p:nvSpPr>
          <p:cNvPr id="521" name="Footer Placeholder 520">
            <a:extLst>
              <a:ext uri="{FF2B5EF4-FFF2-40B4-BE49-F238E27FC236}">
                <a16:creationId xmlns:a16="http://schemas.microsoft.com/office/drawing/2014/main" id="{97394F41-6C29-D7FC-BFC7-3425BEA17627}"/>
              </a:ext>
            </a:extLst>
          </p:cNvPr>
          <p:cNvSpPr>
            <a:spLocks noGrp="1"/>
          </p:cNvSpPr>
          <p:nvPr>
            <p:ph type="ftr" sz="quarter" idx="3"/>
          </p:nvPr>
        </p:nvSpPr>
        <p:spPr/>
        <p:txBody>
          <a:bodyPr/>
          <a:lstStyle/>
          <a:p>
            <a:r>
              <a:rPr lang="en-US" dirty="0"/>
              <a:t>LAG-3, lymphocyte-activation gene-3; PD-L1, programmed cell death ligand 1.</a:t>
            </a:r>
          </a:p>
          <a:p>
            <a:r>
              <a:rPr lang="en-US" dirty="0"/>
              <a:t>Ascierto PA, et al. </a:t>
            </a:r>
            <a:r>
              <a:rPr lang="en-US" i="1" dirty="0"/>
              <a:t>ASCO</a:t>
            </a:r>
            <a:r>
              <a:rPr lang="en-US" dirty="0"/>
              <a:t>. 2017. Abstract 9520.</a:t>
            </a:r>
          </a:p>
        </p:txBody>
      </p:sp>
    </p:spTree>
    <p:extLst>
      <p:ext uri="{BB962C8B-B14F-4D97-AF65-F5344CB8AC3E}">
        <p14:creationId xmlns:p14="http://schemas.microsoft.com/office/powerpoint/2010/main" val="178346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sz="2800" dirty="0"/>
              <a:t>Efficacy on 2L Systemic Therapy Following Progression</a:t>
            </a:r>
          </a:p>
        </p:txBody>
      </p:sp>
      <p:pic>
        <p:nvPicPr>
          <p:cNvPr id="8" name="Picture 7" descr="A table with numbers and symbols&#10;&#10;Description automatically generated">
            <a:extLst>
              <a:ext uri="{FF2B5EF4-FFF2-40B4-BE49-F238E27FC236}">
                <a16:creationId xmlns:a16="http://schemas.microsoft.com/office/drawing/2014/main" id="{4FE8DD37-24D4-2A4E-FC9C-07DA711FF2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5360" y="1003300"/>
            <a:ext cx="11621280" cy="4507933"/>
          </a:xfrm>
          <a:prstGeom prst="rect">
            <a:avLst/>
          </a:prstGeom>
        </p:spPr>
      </p:pic>
      <p:sp>
        <p:nvSpPr>
          <p:cNvPr id="6" name="Footer Placeholder 5">
            <a:extLst>
              <a:ext uri="{FF2B5EF4-FFF2-40B4-BE49-F238E27FC236}">
                <a16:creationId xmlns:a16="http://schemas.microsoft.com/office/drawing/2014/main" id="{0609ACFE-4A00-5615-0881-029436B62E28}"/>
              </a:ext>
            </a:extLst>
          </p:cNvPr>
          <p:cNvSpPr>
            <a:spLocks noGrp="1"/>
          </p:cNvSpPr>
          <p:nvPr>
            <p:ph type="ftr" sz="quarter" idx="3"/>
          </p:nvPr>
        </p:nvSpPr>
        <p:spPr>
          <a:xfrm>
            <a:off x="187325" y="6000984"/>
            <a:ext cx="10744199" cy="657511"/>
          </a:xfrm>
        </p:spPr>
        <p:txBody>
          <a:bodyPr/>
          <a:lstStyle/>
          <a:p>
            <a:r>
              <a:rPr lang="en-US" dirty="0" err="1"/>
              <a:t>BRAFi</a:t>
            </a:r>
            <a:r>
              <a:rPr lang="en-US" dirty="0"/>
              <a:t>, v-</a:t>
            </a:r>
            <a:r>
              <a:rPr lang="en-US" dirty="0" err="1"/>
              <a:t>raf</a:t>
            </a:r>
            <a:r>
              <a:rPr lang="en-US" dirty="0"/>
              <a:t> murine sarcoma viral oncogene homolog B1 inhibitor; CR, complete response; </a:t>
            </a:r>
            <a:r>
              <a:rPr lang="en-US" dirty="0" err="1"/>
              <a:t>MEKi</a:t>
            </a:r>
            <a:r>
              <a:rPr lang="en-US" dirty="0"/>
              <a:t>, mitogen-activated extracellular signal-regulated kinase inhibitor; PR, partial response; SD, stable disease; UTD, unable to be determined; </a:t>
            </a:r>
          </a:p>
          <a:p>
            <a:r>
              <a:rPr lang="en-US" dirty="0" err="1"/>
              <a:t>Tawbi</a:t>
            </a:r>
            <a:r>
              <a:rPr lang="en-US" dirty="0"/>
              <a:t> HA, et al. </a:t>
            </a:r>
            <a:r>
              <a:rPr lang="en-US" i="1" dirty="0"/>
              <a:t>ASCO</a:t>
            </a:r>
            <a:r>
              <a:rPr lang="en-US" dirty="0"/>
              <a:t>. 2023. Abstract 9502.</a:t>
            </a:r>
          </a:p>
        </p:txBody>
      </p:sp>
      <p:pic>
        <p:nvPicPr>
          <p:cNvPr id="3" name="Picture 2" descr="A table with numbers and symbols&#10;&#10;Description automatically generated">
            <a:extLst>
              <a:ext uri="{FF2B5EF4-FFF2-40B4-BE49-F238E27FC236}">
                <a16:creationId xmlns:a16="http://schemas.microsoft.com/office/drawing/2014/main" id="{60DCFD55-39EB-5B15-87A3-FD3AE67371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3395" y="5451451"/>
            <a:ext cx="11621280" cy="537948"/>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4E66-8299-DFC0-E82A-19E2669F6F93}"/>
              </a:ext>
            </a:extLst>
          </p:cNvPr>
          <p:cNvSpPr>
            <a:spLocks noGrp="1"/>
          </p:cNvSpPr>
          <p:nvPr>
            <p:ph type="title"/>
          </p:nvPr>
        </p:nvSpPr>
        <p:spPr>
          <a:xfrm>
            <a:off x="609600" y="199505"/>
            <a:ext cx="10744200" cy="1185577"/>
          </a:xfrm>
        </p:spPr>
        <p:txBody>
          <a:bodyPr>
            <a:normAutofit/>
          </a:bodyPr>
          <a:lstStyle/>
          <a:p>
            <a:r>
              <a:rPr lang="en-US" dirty="0"/>
              <a:t>Why Increased Activity in First Line?</a:t>
            </a:r>
          </a:p>
        </p:txBody>
      </p:sp>
      <p:sp>
        <p:nvSpPr>
          <p:cNvPr id="8" name="Content Placeholder 7">
            <a:extLst>
              <a:ext uri="{FF2B5EF4-FFF2-40B4-BE49-F238E27FC236}">
                <a16:creationId xmlns:a16="http://schemas.microsoft.com/office/drawing/2014/main" id="{4CBA7C12-965B-C460-DA16-DC2888CF9BB0}"/>
              </a:ext>
            </a:extLst>
          </p:cNvPr>
          <p:cNvSpPr>
            <a:spLocks noGrp="1"/>
          </p:cNvSpPr>
          <p:nvPr>
            <p:ph idx="1"/>
          </p:nvPr>
        </p:nvSpPr>
        <p:spPr>
          <a:xfrm>
            <a:off x="7849456" y="1477963"/>
            <a:ext cx="3504344" cy="4722812"/>
          </a:xfrm>
        </p:spPr>
        <p:txBody>
          <a:bodyPr/>
          <a:lstStyle/>
          <a:p>
            <a:pPr lvl="0"/>
            <a:r>
              <a:rPr lang="en-US" noProof="0" dirty="0"/>
              <a:t>Given its impact on modulating TCR signaling, effect is amplified in conditions of strong immunogenic signaling</a:t>
            </a:r>
          </a:p>
          <a:p>
            <a:pPr lvl="0"/>
            <a:r>
              <a:rPr lang="en-US" noProof="0" dirty="0"/>
              <a:t>Earlier stage of disease has less T cell exhaustion, more TCR signaling</a:t>
            </a:r>
          </a:p>
        </p:txBody>
      </p:sp>
      <p:pic>
        <p:nvPicPr>
          <p:cNvPr id="5" name="Picture 4">
            <a:extLst>
              <a:ext uri="{FF2B5EF4-FFF2-40B4-BE49-F238E27FC236}">
                <a16:creationId xmlns:a16="http://schemas.microsoft.com/office/drawing/2014/main" id="{692A7FF4-9B53-38FB-F525-9279EBBA5E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298" y="1384300"/>
            <a:ext cx="7503131" cy="4690579"/>
          </a:xfrm>
          <a:prstGeom prst="rect">
            <a:avLst/>
          </a:prstGeom>
        </p:spPr>
      </p:pic>
      <p:sp>
        <p:nvSpPr>
          <p:cNvPr id="11" name="Footer Placeholder 10">
            <a:extLst>
              <a:ext uri="{FF2B5EF4-FFF2-40B4-BE49-F238E27FC236}">
                <a16:creationId xmlns:a16="http://schemas.microsoft.com/office/drawing/2014/main" id="{935F2CCE-12CA-E32C-B5E3-EA3472082C8E}"/>
              </a:ext>
            </a:extLst>
          </p:cNvPr>
          <p:cNvSpPr>
            <a:spLocks noGrp="1"/>
          </p:cNvSpPr>
          <p:nvPr>
            <p:ph type="ftr" sz="quarter" idx="3"/>
          </p:nvPr>
        </p:nvSpPr>
        <p:spPr/>
        <p:txBody>
          <a:bodyPr/>
          <a:lstStyle/>
          <a:p>
            <a:r>
              <a:rPr lang="en-US" dirty="0"/>
              <a:t>TCR, T cell receptor.</a:t>
            </a:r>
          </a:p>
          <a:p>
            <a:r>
              <a:rPr lang="en-US" dirty="0"/>
              <a:t>Burnell SEA, et al. </a:t>
            </a:r>
            <a:r>
              <a:rPr lang="en-US" i="1" dirty="0" err="1"/>
              <a:t>Immunother</a:t>
            </a:r>
            <a:r>
              <a:rPr lang="en-US" i="1" dirty="0"/>
              <a:t> Adv</a:t>
            </a:r>
            <a:r>
              <a:rPr lang="en-US" dirty="0"/>
              <a:t>. 2021;2(1):ltab025.</a:t>
            </a:r>
          </a:p>
        </p:txBody>
      </p:sp>
    </p:spTree>
    <p:extLst>
      <p:ext uri="{BB962C8B-B14F-4D97-AF65-F5344CB8AC3E}">
        <p14:creationId xmlns:p14="http://schemas.microsoft.com/office/powerpoint/2010/main" val="96092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D0CA-73A7-5704-7490-5109EE909448}"/>
              </a:ext>
            </a:extLst>
          </p:cNvPr>
          <p:cNvSpPr>
            <a:spLocks noGrp="1"/>
          </p:cNvSpPr>
          <p:nvPr>
            <p:ph type="title"/>
          </p:nvPr>
        </p:nvSpPr>
        <p:spPr>
          <a:xfrm>
            <a:off x="609600" y="199505"/>
            <a:ext cx="10744200" cy="1185577"/>
          </a:xfrm>
        </p:spPr>
        <p:txBody>
          <a:bodyPr>
            <a:normAutofit/>
          </a:bodyPr>
          <a:lstStyle/>
          <a:p>
            <a:r>
              <a:rPr lang="en-US" dirty="0"/>
              <a:t>Neoadjuvant Relatlimab + Nivolumab</a:t>
            </a:r>
          </a:p>
        </p:txBody>
      </p:sp>
      <p:pic>
        <p:nvPicPr>
          <p:cNvPr id="4" name="Picture 3">
            <a:extLst>
              <a:ext uri="{FF2B5EF4-FFF2-40B4-BE49-F238E27FC236}">
                <a16:creationId xmlns:a16="http://schemas.microsoft.com/office/drawing/2014/main" id="{A8933C54-617C-D3B7-41E8-7A64BD52B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717" y="1492549"/>
            <a:ext cx="8272489" cy="4535404"/>
          </a:xfrm>
          <a:prstGeom prst="rect">
            <a:avLst/>
          </a:prstGeom>
        </p:spPr>
      </p:pic>
      <p:sp>
        <p:nvSpPr>
          <p:cNvPr id="7" name="Content Placeholder 6">
            <a:extLst>
              <a:ext uri="{FF2B5EF4-FFF2-40B4-BE49-F238E27FC236}">
                <a16:creationId xmlns:a16="http://schemas.microsoft.com/office/drawing/2014/main" id="{051E8B6A-F01A-3063-63C5-73F0107AB9DE}"/>
              </a:ext>
            </a:extLst>
          </p:cNvPr>
          <p:cNvSpPr>
            <a:spLocks noGrp="1"/>
          </p:cNvSpPr>
          <p:nvPr>
            <p:ph idx="1"/>
          </p:nvPr>
        </p:nvSpPr>
        <p:spPr>
          <a:xfrm>
            <a:off x="8106310" y="1991670"/>
            <a:ext cx="3247490" cy="2703619"/>
          </a:xfrm>
        </p:spPr>
        <p:txBody>
          <a:bodyPr/>
          <a:lstStyle/>
          <a:p>
            <a:pPr lvl="0"/>
            <a:r>
              <a:rPr lang="en-US" noProof="0" dirty="0" err="1"/>
              <a:t>pCR</a:t>
            </a:r>
            <a:r>
              <a:rPr lang="en-US" noProof="0" dirty="0"/>
              <a:t> of 57%</a:t>
            </a:r>
          </a:p>
          <a:p>
            <a:pPr lvl="0"/>
            <a:r>
              <a:rPr lang="en-US" noProof="0" dirty="0"/>
              <a:t>No grade 3 to 4 toxicity in neoadjuvant phase</a:t>
            </a:r>
          </a:p>
          <a:p>
            <a:pPr lvl="0"/>
            <a:r>
              <a:rPr lang="en-US" noProof="0" dirty="0" err="1"/>
              <a:t>pCR</a:t>
            </a:r>
            <a:r>
              <a:rPr lang="en-US" noProof="0" dirty="0"/>
              <a:t> associated with excellent RFS</a:t>
            </a:r>
          </a:p>
          <a:p>
            <a:pPr lvl="0"/>
            <a:endParaRPr lang="en-US" noProof="0" dirty="0"/>
          </a:p>
        </p:txBody>
      </p:sp>
      <p:sp>
        <p:nvSpPr>
          <p:cNvPr id="10" name="Footer Placeholder 9">
            <a:extLst>
              <a:ext uri="{FF2B5EF4-FFF2-40B4-BE49-F238E27FC236}">
                <a16:creationId xmlns:a16="http://schemas.microsoft.com/office/drawing/2014/main" id="{DA5C6173-0C68-6497-1709-4BE81359601A}"/>
              </a:ext>
            </a:extLst>
          </p:cNvPr>
          <p:cNvSpPr>
            <a:spLocks noGrp="1"/>
          </p:cNvSpPr>
          <p:nvPr>
            <p:ph type="ftr" sz="quarter" idx="3"/>
          </p:nvPr>
        </p:nvSpPr>
        <p:spPr/>
        <p:txBody>
          <a:bodyPr/>
          <a:lstStyle/>
          <a:p>
            <a:r>
              <a:rPr lang="en-US" dirty="0" err="1"/>
              <a:t>pCR</a:t>
            </a:r>
            <a:r>
              <a:rPr lang="en-US" dirty="0"/>
              <a:t>, pathologic complete response; </a:t>
            </a:r>
            <a:r>
              <a:rPr lang="en-US" dirty="0" err="1"/>
              <a:t>pNR</a:t>
            </a:r>
            <a:r>
              <a:rPr lang="en-US" dirty="0"/>
              <a:t>, no pathologic response; RFS, relapse-free survival.
Amaria RN, et al. </a:t>
            </a:r>
            <a:r>
              <a:rPr lang="en-US" i="1" dirty="0"/>
              <a:t>Nature</a:t>
            </a:r>
            <a:r>
              <a:rPr lang="en-US" dirty="0"/>
              <a:t>. 2022;611(7934):155-160.</a:t>
            </a:r>
          </a:p>
        </p:txBody>
      </p:sp>
    </p:spTree>
    <p:extLst>
      <p:ext uri="{BB962C8B-B14F-4D97-AF65-F5344CB8AC3E}">
        <p14:creationId xmlns:p14="http://schemas.microsoft.com/office/powerpoint/2010/main" val="250402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96A0469-7C3B-1A07-FEF2-296844EBA969}"/>
              </a:ext>
            </a:extLst>
          </p:cNvPr>
          <p:cNvSpPr>
            <a:spLocks noGrp="1"/>
          </p:cNvSpPr>
          <p:nvPr>
            <p:ph type="ftr" sz="quarter" idx="3"/>
          </p:nvPr>
        </p:nvSpPr>
        <p:spPr>
          <a:xfrm>
            <a:off x="609600" y="6356350"/>
            <a:ext cx="10744199" cy="442131"/>
          </a:xfrm>
        </p:spPr>
        <p:txBody>
          <a:bodyPr/>
          <a:lstStyle/>
          <a:p>
            <a:r>
              <a:rPr lang="en-US" dirty="0"/>
              <a:t>BOP2, Bayesian optimal phase 2; CBR, clinical benefit rate; MBM, melanoma brain metastases; RECIST, response evaluation criteria in solid tumors; SRS, stereotactic radio surgery; SRT, stereotactic radiation therapy; WBRT, whole brain radiation therapy.
NCT05704647. Clinicaltrials.gov. Accessed April 3, 2024.</a:t>
            </a:r>
          </a:p>
        </p:txBody>
      </p:sp>
      <p:sp>
        <p:nvSpPr>
          <p:cNvPr id="2" name="Title 1">
            <a:extLst>
              <a:ext uri="{FF2B5EF4-FFF2-40B4-BE49-F238E27FC236}">
                <a16:creationId xmlns:a16="http://schemas.microsoft.com/office/drawing/2014/main" id="{163D04AC-AB4D-14BB-9F98-777245A8A05B}"/>
              </a:ext>
            </a:extLst>
          </p:cNvPr>
          <p:cNvSpPr>
            <a:spLocks noGrp="1"/>
          </p:cNvSpPr>
          <p:nvPr>
            <p:ph type="title"/>
          </p:nvPr>
        </p:nvSpPr>
        <p:spPr>
          <a:xfrm>
            <a:off x="609600" y="199505"/>
            <a:ext cx="10744200" cy="1185577"/>
          </a:xfrm>
        </p:spPr>
        <p:txBody>
          <a:bodyPr>
            <a:normAutofit/>
          </a:bodyPr>
          <a:lstStyle/>
          <a:p>
            <a:r>
              <a:rPr lang="en-US" dirty="0"/>
              <a:t>Phase II of </a:t>
            </a:r>
            <a:r>
              <a:rPr lang="en-US" dirty="0" err="1"/>
              <a:t>Nivo</a:t>
            </a:r>
            <a:r>
              <a:rPr lang="en-US" dirty="0"/>
              <a:t> + </a:t>
            </a:r>
            <a:r>
              <a:rPr lang="en-US" dirty="0" err="1"/>
              <a:t>Rela</a:t>
            </a:r>
            <a:r>
              <a:rPr lang="en-US" dirty="0"/>
              <a:t> in Untreated MBM (BLUEBONNET)</a:t>
            </a:r>
          </a:p>
        </p:txBody>
      </p:sp>
      <p:sp>
        <p:nvSpPr>
          <p:cNvPr id="4" name="Content Placeholder 3">
            <a:extLst>
              <a:ext uri="{FF2B5EF4-FFF2-40B4-BE49-F238E27FC236}">
                <a16:creationId xmlns:a16="http://schemas.microsoft.com/office/drawing/2014/main" id="{FCC5BBAD-931E-DD08-9BD9-119D1DFC2E08}"/>
              </a:ext>
            </a:extLst>
          </p:cNvPr>
          <p:cNvSpPr>
            <a:spLocks noGrp="1"/>
          </p:cNvSpPr>
          <p:nvPr>
            <p:ph idx="1"/>
          </p:nvPr>
        </p:nvSpPr>
        <p:spPr>
          <a:xfrm>
            <a:off x="5664008" y="3508629"/>
            <a:ext cx="5574404" cy="2942856"/>
          </a:xfrm>
        </p:spPr>
        <p:txBody>
          <a:bodyPr>
            <a:normAutofit fontScale="92500" lnSpcReduction="20000"/>
          </a:bodyPr>
          <a:lstStyle/>
          <a:p>
            <a:pPr lvl="1"/>
            <a:r>
              <a:rPr lang="en-US" dirty="0"/>
              <a:t>Primary endpoint: Intracranial ORR by modified RECIST</a:t>
            </a:r>
          </a:p>
          <a:p>
            <a:pPr lvl="1"/>
            <a:r>
              <a:rPr lang="en-US" dirty="0"/>
              <a:t>Select secondary endpoints: CBR, PFS, OS</a:t>
            </a:r>
          </a:p>
          <a:p>
            <a:pPr lvl="1"/>
            <a:r>
              <a:rPr lang="en-US" dirty="0"/>
              <a:t>Exploratory endpoint: SRS-assisted PFS</a:t>
            </a:r>
          </a:p>
          <a:p>
            <a:pPr lvl="1"/>
            <a:r>
              <a:rPr lang="en-US" dirty="0"/>
              <a:t>Hypothesis: </a:t>
            </a:r>
            <a:r>
              <a:rPr lang="en-US" dirty="0" err="1"/>
              <a:t>Nivo</a:t>
            </a:r>
            <a:r>
              <a:rPr lang="en-US" dirty="0"/>
              <a:t> + </a:t>
            </a:r>
            <a:r>
              <a:rPr lang="en-US" dirty="0" err="1"/>
              <a:t>rela</a:t>
            </a:r>
            <a:r>
              <a:rPr lang="en-US" dirty="0"/>
              <a:t> is safe and will result in higher intracranial efficacy comparable to </a:t>
            </a:r>
            <a:r>
              <a:rPr lang="en-US" b="1" i="1" u="sng" dirty="0" err="1"/>
              <a:t>nivo</a:t>
            </a:r>
            <a:r>
              <a:rPr lang="en-US" b="1" i="1" u="sng" dirty="0"/>
              <a:t> alone</a:t>
            </a:r>
          </a:p>
          <a:p>
            <a:pPr lvl="1"/>
            <a:r>
              <a:rPr lang="en-US" dirty="0"/>
              <a:t>Statistics- 82% power to detect difference between 20% and 40%, BOP2 futility monitoring</a:t>
            </a:r>
          </a:p>
        </p:txBody>
      </p:sp>
      <p:sp>
        <p:nvSpPr>
          <p:cNvPr id="40" name="Rectangle 5">
            <a:extLst>
              <a:ext uri="{FF2B5EF4-FFF2-40B4-BE49-F238E27FC236}">
                <a16:creationId xmlns:a16="http://schemas.microsoft.com/office/drawing/2014/main" id="{8F305898-6EFF-EABD-5990-5F6042D1FFC6}"/>
              </a:ext>
            </a:extLst>
          </p:cNvPr>
          <p:cNvSpPr>
            <a:spLocks noChangeArrowheads="1"/>
          </p:cNvSpPr>
          <p:nvPr/>
        </p:nvSpPr>
        <p:spPr bwMode="auto">
          <a:xfrm>
            <a:off x="263214" y="3383761"/>
            <a:ext cx="5718485" cy="2584464"/>
          </a:xfrm>
          <a:prstGeom prst="rect">
            <a:avLst/>
          </a:prstGeom>
          <a:solidFill>
            <a:schemeClr val="bg1"/>
          </a:solidFill>
          <a:ln w="12700" cap="flat">
            <a:solidFill>
              <a:schemeClr val="tx1"/>
            </a:solidFill>
            <a:prstDash val="solid"/>
            <a:miter lim="800000"/>
            <a:headEnd/>
            <a:tailEnd/>
          </a:ln>
        </p:spPr>
        <p:txBody>
          <a:bodyPr vert="horz" wrap="square" lIns="60960" tIns="60960" rIns="60960" bIns="60960" numCol="1" anchor="t" anchorCtr="0" compatLnSpc="1">
            <a:prstTxWarp prst="textNoShape">
              <a:avLst/>
            </a:prstTxWarp>
          </a:bodyPr>
          <a:lstStyle/>
          <a:p>
            <a:pPr defTabSz="914377">
              <a:defRPr/>
            </a:pPr>
            <a:r>
              <a:rPr lang="en-US" sz="1600" b="1" dirty="0">
                <a:solidFill>
                  <a:srgbClr val="595454"/>
                </a:solidFill>
                <a:cs typeface="Arial" panose="020B0604020202020204" pitchFamily="34" charset="0"/>
              </a:rPr>
              <a:t>Key eligibility: </a:t>
            </a:r>
          </a:p>
          <a:p>
            <a:pPr marL="152392" indent="-152392" defTabSz="914377">
              <a:buFont typeface="Arial" panose="020B0604020202020204" pitchFamily="34" charset="0"/>
              <a:buChar char="•"/>
              <a:defRPr/>
            </a:pPr>
            <a:r>
              <a:rPr lang="en-US" sz="1600" b="1" dirty="0">
                <a:solidFill>
                  <a:srgbClr val="595454"/>
                </a:solidFill>
                <a:cs typeface="Arial" panose="020B0604020202020204" pitchFamily="34" charset="0"/>
              </a:rPr>
              <a:t>1 or greater measurable, unirradiated MBM  (0.5-3.0 cm)</a:t>
            </a:r>
          </a:p>
          <a:p>
            <a:pPr marL="152392" indent="-152392" defTabSz="914377">
              <a:buFont typeface="Arial" panose="020B0604020202020204" pitchFamily="34" charset="0"/>
              <a:buChar char="•"/>
              <a:defRPr/>
            </a:pPr>
            <a:r>
              <a:rPr lang="en-US" sz="1600" b="1" dirty="0">
                <a:solidFill>
                  <a:srgbClr val="595454"/>
                </a:solidFill>
                <a:cs typeface="Arial" panose="020B0604020202020204" pitchFamily="34" charset="0"/>
              </a:rPr>
              <a:t>Prior SRT in 5 or less MBM</a:t>
            </a:r>
          </a:p>
          <a:p>
            <a:pPr marL="152392" indent="-152392" defTabSz="914377">
              <a:buFont typeface="Arial" panose="020B0604020202020204" pitchFamily="34" charset="0"/>
              <a:buChar char="•"/>
              <a:defRPr/>
            </a:pPr>
            <a:r>
              <a:rPr lang="en-US" sz="1600" b="1" dirty="0">
                <a:solidFill>
                  <a:srgbClr val="595454"/>
                </a:solidFill>
                <a:cs typeface="Arial" panose="020B0604020202020204" pitchFamily="34" charset="0"/>
              </a:rPr>
              <a:t>Previous treatment with </a:t>
            </a:r>
            <a:r>
              <a:rPr lang="en-US" sz="1600" b="1" dirty="0" err="1">
                <a:solidFill>
                  <a:srgbClr val="595454"/>
                </a:solidFill>
                <a:cs typeface="Arial" panose="020B0604020202020204" pitchFamily="34" charset="0"/>
              </a:rPr>
              <a:t>BRAFi</a:t>
            </a:r>
            <a:r>
              <a:rPr lang="en-US" sz="1600" b="1" dirty="0">
                <a:solidFill>
                  <a:srgbClr val="595454"/>
                </a:solidFill>
                <a:cs typeface="Arial" panose="020B0604020202020204" pitchFamily="34" charset="0"/>
              </a:rPr>
              <a:t>/</a:t>
            </a:r>
            <a:r>
              <a:rPr lang="en-US" sz="1600" b="1" dirty="0" err="1">
                <a:solidFill>
                  <a:srgbClr val="595454"/>
                </a:solidFill>
                <a:cs typeface="Arial" panose="020B0604020202020204" pitchFamily="34" charset="0"/>
              </a:rPr>
              <a:t>MEKi</a:t>
            </a:r>
            <a:r>
              <a:rPr lang="en-US" sz="1600" b="1" dirty="0">
                <a:solidFill>
                  <a:srgbClr val="595454"/>
                </a:solidFill>
                <a:cs typeface="Arial" panose="020B0604020202020204" pitchFamily="34" charset="0"/>
              </a:rPr>
              <a:t> permitted</a:t>
            </a:r>
          </a:p>
          <a:p>
            <a:pPr marL="152392" indent="-152392" defTabSz="914377">
              <a:buFont typeface="Arial" panose="020B0604020202020204" pitchFamily="34" charset="0"/>
              <a:buChar char="•"/>
              <a:defRPr/>
            </a:pPr>
            <a:r>
              <a:rPr lang="en-US" sz="1600" b="1" dirty="0">
                <a:solidFill>
                  <a:srgbClr val="595454"/>
                </a:solidFill>
                <a:cs typeface="Arial" panose="020B0604020202020204" pitchFamily="34" charset="0"/>
              </a:rPr>
              <a:t>No prior checkpoint inhibitor therapy for advanced disease</a:t>
            </a:r>
          </a:p>
          <a:p>
            <a:pPr defTabSz="914377">
              <a:defRPr/>
            </a:pPr>
            <a:endParaRPr lang="en-US" sz="1600" b="1" dirty="0">
              <a:solidFill>
                <a:srgbClr val="595454"/>
              </a:solidFill>
              <a:cs typeface="Arial" panose="020B0604020202020204" pitchFamily="34" charset="0"/>
            </a:endParaRPr>
          </a:p>
          <a:p>
            <a:pPr defTabSz="914377">
              <a:defRPr/>
            </a:pPr>
            <a:r>
              <a:rPr lang="en-US" sz="1600" b="1" dirty="0">
                <a:solidFill>
                  <a:srgbClr val="595454"/>
                </a:solidFill>
              </a:rPr>
              <a:t>Exclusion criteria</a:t>
            </a:r>
            <a:r>
              <a:rPr lang="en-US" sz="1600" dirty="0">
                <a:solidFill>
                  <a:srgbClr val="595454"/>
                </a:solidFill>
              </a:rPr>
              <a:t>: Neurological symptoms; steroids greater than 10 days; </a:t>
            </a:r>
            <a:r>
              <a:rPr lang="en-US" sz="1600" dirty="0"/>
              <a:t>WBRT; </a:t>
            </a:r>
            <a:r>
              <a:rPr lang="en-US" sz="1600" dirty="0">
                <a:solidFill>
                  <a:srgbClr val="595454"/>
                </a:solidFill>
              </a:rPr>
              <a:t>prior treatment with checkpoint inhibitors; leptomeningeal disease</a:t>
            </a:r>
          </a:p>
          <a:p>
            <a:pPr defTabSz="914377">
              <a:defRPr/>
            </a:pPr>
            <a:endParaRPr lang="en-US" sz="2000" b="1" dirty="0">
              <a:solidFill>
                <a:srgbClr val="595454"/>
              </a:solidFill>
              <a:cs typeface="Arial" panose="020B0604020202020204" pitchFamily="34" charset="0"/>
            </a:endParaRPr>
          </a:p>
        </p:txBody>
      </p:sp>
      <p:grpSp>
        <p:nvGrpSpPr>
          <p:cNvPr id="41" name="Group 40">
            <a:extLst>
              <a:ext uri="{FF2B5EF4-FFF2-40B4-BE49-F238E27FC236}">
                <a16:creationId xmlns:a16="http://schemas.microsoft.com/office/drawing/2014/main" id="{3D9A79B8-F99A-6268-DEA6-12A6DB488E68}"/>
              </a:ext>
            </a:extLst>
          </p:cNvPr>
          <p:cNvGrpSpPr/>
          <p:nvPr/>
        </p:nvGrpSpPr>
        <p:grpSpPr>
          <a:xfrm>
            <a:off x="838200" y="1315166"/>
            <a:ext cx="11347460" cy="2161107"/>
            <a:chOff x="703864" y="971585"/>
            <a:chExt cx="11347460" cy="2161107"/>
          </a:xfrm>
        </p:grpSpPr>
        <p:sp>
          <p:nvSpPr>
            <p:cNvPr id="42" name="Rectangle 41">
              <a:extLst>
                <a:ext uri="{FF2B5EF4-FFF2-40B4-BE49-F238E27FC236}">
                  <a16:creationId xmlns:a16="http://schemas.microsoft.com/office/drawing/2014/main" id="{3CEFD830-FFBF-5700-0544-5721E21B8A94}"/>
                </a:ext>
              </a:extLst>
            </p:cNvPr>
            <p:cNvSpPr/>
            <p:nvPr/>
          </p:nvSpPr>
          <p:spPr>
            <a:xfrm>
              <a:off x="5181403" y="1724766"/>
              <a:ext cx="1617108" cy="660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a:solidFill>
                  <a:srgbClr val="FFFFFF"/>
                </a:solidFill>
              </a:endParaRPr>
            </a:p>
          </p:txBody>
        </p:sp>
        <p:sp>
          <p:nvSpPr>
            <p:cNvPr id="43" name="Rectangle 42">
              <a:extLst>
                <a:ext uri="{FF2B5EF4-FFF2-40B4-BE49-F238E27FC236}">
                  <a16:creationId xmlns:a16="http://schemas.microsoft.com/office/drawing/2014/main" id="{FCDA5232-3931-81E6-3C5F-6772B5913C22}"/>
                </a:ext>
              </a:extLst>
            </p:cNvPr>
            <p:cNvSpPr/>
            <p:nvPr/>
          </p:nvSpPr>
          <p:spPr>
            <a:xfrm>
              <a:off x="703864" y="1019945"/>
              <a:ext cx="10181229" cy="1467691"/>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377">
                <a:defRPr/>
              </a:pPr>
              <a:endParaRPr lang="en-US" sz="2400" dirty="0">
                <a:solidFill>
                  <a:srgbClr val="595454"/>
                </a:solidFill>
              </a:endParaRPr>
            </a:p>
          </p:txBody>
        </p:sp>
        <p:sp>
          <p:nvSpPr>
            <p:cNvPr id="44" name="TextBox 43">
              <a:extLst>
                <a:ext uri="{FF2B5EF4-FFF2-40B4-BE49-F238E27FC236}">
                  <a16:creationId xmlns:a16="http://schemas.microsoft.com/office/drawing/2014/main" id="{55A8DF1A-F8D6-BF79-A02D-35F5D131172C}"/>
                </a:ext>
              </a:extLst>
            </p:cNvPr>
            <p:cNvSpPr txBox="1"/>
            <p:nvPr/>
          </p:nvSpPr>
          <p:spPr>
            <a:xfrm>
              <a:off x="721903" y="1257819"/>
              <a:ext cx="886781" cy="377155"/>
            </a:xfrm>
            <a:prstGeom prst="rect">
              <a:avLst/>
            </a:prstGeom>
            <a:noFill/>
          </p:spPr>
          <p:txBody>
            <a:bodyPr wrap="none" lIns="91440" tIns="45720" rIns="91440" bIns="45720" rtlCol="0" anchor="t">
              <a:spAutoFit/>
            </a:bodyPr>
            <a:lstStyle/>
            <a:p>
              <a:pPr defTabSz="914377">
                <a:defRPr/>
              </a:pPr>
              <a:r>
                <a:rPr lang="en-US" sz="1851" b="1" dirty="0">
                  <a:solidFill>
                    <a:srgbClr val="595454"/>
                  </a:solidFill>
                </a:rPr>
                <a:t>n = 30</a:t>
              </a:r>
              <a:endParaRPr lang="en-US" sz="1867" b="1" dirty="0">
                <a:solidFill>
                  <a:srgbClr val="595454"/>
                </a:solidFill>
              </a:endParaRPr>
            </a:p>
          </p:txBody>
        </p:sp>
        <p:sp>
          <p:nvSpPr>
            <p:cNvPr id="45" name="TextBox 44">
              <a:extLst>
                <a:ext uri="{FF2B5EF4-FFF2-40B4-BE49-F238E27FC236}">
                  <a16:creationId xmlns:a16="http://schemas.microsoft.com/office/drawing/2014/main" id="{E019B841-226A-EDF2-C8FB-D5FCA7C4882D}"/>
                </a:ext>
              </a:extLst>
            </p:cNvPr>
            <p:cNvSpPr txBox="1"/>
            <p:nvPr/>
          </p:nvSpPr>
          <p:spPr>
            <a:xfrm>
              <a:off x="2205122" y="2512734"/>
              <a:ext cx="7795749" cy="276999"/>
            </a:xfrm>
            <a:prstGeom prst="rect">
              <a:avLst/>
            </a:prstGeom>
            <a:noFill/>
            <a:ln>
              <a:solidFill>
                <a:schemeClr val="accent1"/>
              </a:solidFill>
            </a:ln>
          </p:spPr>
          <p:txBody>
            <a:bodyPr wrap="square" rtlCol="0">
              <a:spAutoFit/>
            </a:bodyPr>
            <a:lstStyle/>
            <a:p>
              <a:pPr defTabSz="914377">
                <a:defRPr/>
              </a:pPr>
              <a:r>
                <a:rPr lang="en-US" sz="1200" i="1" dirty="0">
                  <a:solidFill>
                    <a:srgbClr val="595454"/>
                  </a:solidFill>
                </a:rPr>
                <a:t>*Not a response imaging evaluation, asymptomatic progression will be allowed to continue. </a:t>
              </a:r>
            </a:p>
          </p:txBody>
        </p:sp>
        <p:cxnSp>
          <p:nvCxnSpPr>
            <p:cNvPr id="46" name="Straight Arrow Connector 45">
              <a:extLst>
                <a:ext uri="{FF2B5EF4-FFF2-40B4-BE49-F238E27FC236}">
                  <a16:creationId xmlns:a16="http://schemas.microsoft.com/office/drawing/2014/main" id="{2C16276D-4CD9-3B93-E2FE-DA5E7815E63F}"/>
                </a:ext>
              </a:extLst>
            </p:cNvPr>
            <p:cNvCxnSpPr/>
            <p:nvPr/>
          </p:nvCxnSpPr>
          <p:spPr>
            <a:xfrm>
              <a:off x="6128095" y="1588337"/>
              <a:ext cx="486444"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1AE3DA57-B277-FC61-1B82-EE1DA1FD63FC}"/>
                </a:ext>
              </a:extLst>
            </p:cNvPr>
            <p:cNvSpPr txBox="1"/>
            <p:nvPr/>
          </p:nvSpPr>
          <p:spPr>
            <a:xfrm>
              <a:off x="8207767" y="2824915"/>
              <a:ext cx="3843557" cy="307777"/>
            </a:xfrm>
            <a:prstGeom prst="rect">
              <a:avLst/>
            </a:prstGeom>
            <a:noFill/>
          </p:spPr>
          <p:txBody>
            <a:bodyPr wrap="square" rtlCol="0">
              <a:spAutoFit/>
            </a:bodyPr>
            <a:lstStyle/>
            <a:p>
              <a:pPr defTabSz="914377">
                <a:defRPr/>
              </a:pPr>
              <a:r>
                <a:rPr lang="en-US" sz="1400" b="1" dirty="0">
                  <a:solidFill>
                    <a:srgbClr val="595454"/>
                  </a:solidFill>
                </a:rPr>
                <a:t>◊SRS allowed at progression as needed</a:t>
              </a:r>
            </a:p>
          </p:txBody>
        </p:sp>
        <p:sp>
          <p:nvSpPr>
            <p:cNvPr id="48" name="TextBox 47">
              <a:extLst>
                <a:ext uri="{FF2B5EF4-FFF2-40B4-BE49-F238E27FC236}">
                  <a16:creationId xmlns:a16="http://schemas.microsoft.com/office/drawing/2014/main" id="{5BB046CB-1FA2-9610-A4AF-402B165F9409}"/>
                </a:ext>
              </a:extLst>
            </p:cNvPr>
            <p:cNvSpPr txBox="1"/>
            <p:nvPr/>
          </p:nvSpPr>
          <p:spPr>
            <a:xfrm>
              <a:off x="724865" y="1028344"/>
              <a:ext cx="2687707" cy="307777"/>
            </a:xfrm>
            <a:prstGeom prst="rect">
              <a:avLst/>
            </a:prstGeom>
            <a:noFill/>
          </p:spPr>
          <p:txBody>
            <a:bodyPr wrap="square" rtlCol="0">
              <a:spAutoFit/>
            </a:bodyPr>
            <a:lstStyle/>
            <a:p>
              <a:pPr defTabSz="914377">
                <a:defRPr/>
              </a:pPr>
              <a:r>
                <a:rPr lang="en-US" sz="1400" b="1" i="1" dirty="0">
                  <a:solidFill>
                    <a:srgbClr val="595454"/>
                  </a:solidFill>
                </a:rPr>
                <a:t>Cohort </a:t>
              </a:r>
            </a:p>
          </p:txBody>
        </p:sp>
        <p:cxnSp>
          <p:nvCxnSpPr>
            <p:cNvPr id="49" name="Straight Arrow Connector 48">
              <a:extLst>
                <a:ext uri="{FF2B5EF4-FFF2-40B4-BE49-F238E27FC236}">
                  <a16:creationId xmlns:a16="http://schemas.microsoft.com/office/drawing/2014/main" id="{A7A3E5A2-28A0-F890-7AD8-01DE0F52E7D4}"/>
                </a:ext>
              </a:extLst>
            </p:cNvPr>
            <p:cNvCxnSpPr/>
            <p:nvPr/>
          </p:nvCxnSpPr>
          <p:spPr>
            <a:xfrm>
              <a:off x="4071217" y="1604927"/>
              <a:ext cx="8176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4D25A00D-EADF-5627-BE60-52A7222639AF}"/>
                </a:ext>
              </a:extLst>
            </p:cNvPr>
            <p:cNvSpPr txBox="1"/>
            <p:nvPr/>
          </p:nvSpPr>
          <p:spPr>
            <a:xfrm>
              <a:off x="7797157" y="1580657"/>
              <a:ext cx="1249111" cy="235898"/>
            </a:xfrm>
            <a:prstGeom prst="rect">
              <a:avLst/>
            </a:prstGeom>
            <a:noFill/>
          </p:spPr>
          <p:txBody>
            <a:bodyPr wrap="square" rtlCol="0">
              <a:spAutoFit/>
            </a:bodyPr>
            <a:lstStyle/>
            <a:p>
              <a:pPr defTabSz="914377">
                <a:defRPr/>
              </a:pPr>
              <a:r>
                <a:rPr lang="en-US" sz="933" b="1" dirty="0">
                  <a:solidFill>
                    <a:srgbClr val="595454"/>
                  </a:solidFill>
                </a:rPr>
                <a:t>Responders</a:t>
              </a:r>
            </a:p>
          </p:txBody>
        </p:sp>
        <p:sp>
          <p:nvSpPr>
            <p:cNvPr id="51" name="TextBox 50">
              <a:extLst>
                <a:ext uri="{FF2B5EF4-FFF2-40B4-BE49-F238E27FC236}">
                  <a16:creationId xmlns:a16="http://schemas.microsoft.com/office/drawing/2014/main" id="{7E45BC79-6E80-D593-86D5-B686922A58D5}"/>
                </a:ext>
              </a:extLst>
            </p:cNvPr>
            <p:cNvSpPr txBox="1"/>
            <p:nvPr/>
          </p:nvSpPr>
          <p:spPr>
            <a:xfrm>
              <a:off x="3986577" y="1618974"/>
              <a:ext cx="1122663" cy="235898"/>
            </a:xfrm>
            <a:prstGeom prst="rect">
              <a:avLst/>
            </a:prstGeom>
            <a:noFill/>
          </p:spPr>
          <p:txBody>
            <a:bodyPr wrap="square" rtlCol="0">
              <a:spAutoFit/>
            </a:bodyPr>
            <a:lstStyle/>
            <a:p>
              <a:pPr defTabSz="914377">
                <a:defRPr/>
              </a:pPr>
              <a:r>
                <a:rPr lang="en-US" sz="933" b="1" dirty="0">
                  <a:solidFill>
                    <a:srgbClr val="595454"/>
                  </a:solidFill>
                </a:rPr>
                <a:t>Clinically stable</a:t>
              </a:r>
            </a:p>
          </p:txBody>
        </p:sp>
        <p:pic>
          <p:nvPicPr>
            <p:cNvPr id="52" name="Picture 51">
              <a:extLst>
                <a:ext uri="{FF2B5EF4-FFF2-40B4-BE49-F238E27FC236}">
                  <a16:creationId xmlns:a16="http://schemas.microsoft.com/office/drawing/2014/main" id="{46A2E678-E40C-1DFB-6F2B-5977D73739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4601" y="1834549"/>
              <a:ext cx="582627" cy="665859"/>
            </a:xfrm>
            <a:prstGeom prst="rect">
              <a:avLst/>
            </a:prstGeom>
          </p:spPr>
        </p:pic>
        <p:sp>
          <p:nvSpPr>
            <p:cNvPr id="53" name="TextBox 52">
              <a:extLst>
                <a:ext uri="{FF2B5EF4-FFF2-40B4-BE49-F238E27FC236}">
                  <a16:creationId xmlns:a16="http://schemas.microsoft.com/office/drawing/2014/main" id="{2E20BE3A-0BC8-0E82-B5EE-20ADA3AF1F56}"/>
                </a:ext>
              </a:extLst>
            </p:cNvPr>
            <p:cNvSpPr txBox="1"/>
            <p:nvPr/>
          </p:nvSpPr>
          <p:spPr>
            <a:xfrm>
              <a:off x="2952661" y="979033"/>
              <a:ext cx="1169860" cy="913392"/>
            </a:xfrm>
            <a:prstGeom prst="rect">
              <a:avLst/>
            </a:prstGeom>
            <a:noFill/>
          </p:spPr>
          <p:txBody>
            <a:bodyPr wrap="square" rtlCol="0">
              <a:spAutoFit/>
            </a:bodyPr>
            <a:lstStyle/>
            <a:p>
              <a:pPr algn="ctr" defTabSz="914377">
                <a:defRPr/>
              </a:pPr>
              <a:r>
                <a:rPr lang="en-US" sz="1067" b="1" dirty="0">
                  <a:solidFill>
                    <a:srgbClr val="595454"/>
                  </a:solidFill>
                </a:rPr>
                <a:t>Safety</a:t>
              </a:r>
              <a:r>
                <a:rPr lang="en-US" sz="1067" dirty="0">
                  <a:solidFill>
                    <a:srgbClr val="595454"/>
                  </a:solidFill>
                </a:rPr>
                <a:t> MRI to monitor intracranial disease at </a:t>
              </a:r>
            </a:p>
            <a:p>
              <a:pPr algn="ctr" defTabSz="914377">
                <a:defRPr/>
              </a:pPr>
              <a:r>
                <a:rPr lang="en-US" sz="1067" dirty="0">
                  <a:solidFill>
                    <a:srgbClr val="595454"/>
                  </a:solidFill>
                </a:rPr>
                <a:t>4 weeks*</a:t>
              </a:r>
            </a:p>
          </p:txBody>
        </p:sp>
        <p:cxnSp>
          <p:nvCxnSpPr>
            <p:cNvPr id="54" name="Straight Arrow Connector 53">
              <a:extLst>
                <a:ext uri="{FF2B5EF4-FFF2-40B4-BE49-F238E27FC236}">
                  <a16:creationId xmlns:a16="http://schemas.microsoft.com/office/drawing/2014/main" id="{DCE89791-9EA9-B851-DE3B-6857E53A83ED}"/>
                </a:ext>
              </a:extLst>
            </p:cNvPr>
            <p:cNvCxnSpPr/>
            <p:nvPr/>
          </p:nvCxnSpPr>
          <p:spPr>
            <a:xfrm>
              <a:off x="2660763" y="1604927"/>
              <a:ext cx="47127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5" name="Rectangle 10">
              <a:extLst>
                <a:ext uri="{FF2B5EF4-FFF2-40B4-BE49-F238E27FC236}">
                  <a16:creationId xmlns:a16="http://schemas.microsoft.com/office/drawing/2014/main" id="{1BA0C16F-F08D-7CE2-B1BA-4785B76C1A8E}"/>
                </a:ext>
              </a:extLst>
            </p:cNvPr>
            <p:cNvSpPr>
              <a:spLocks noChangeArrowheads="1"/>
            </p:cNvSpPr>
            <p:nvPr/>
          </p:nvSpPr>
          <p:spPr bwMode="auto">
            <a:xfrm>
              <a:off x="1674627" y="1074502"/>
              <a:ext cx="1037333" cy="1161623"/>
            </a:xfrm>
            <a:prstGeom prst="rect">
              <a:avLst/>
            </a:prstGeom>
            <a:solidFill>
              <a:schemeClr val="accent6"/>
            </a:solidFill>
            <a:ln w="12700" cap="flat">
              <a:noFill/>
              <a:prstDash val="solid"/>
              <a:miter lim="800000"/>
              <a:headEnd/>
              <a:tailEnd/>
            </a:ln>
          </p:spPr>
          <p:txBody>
            <a:bodyPr vert="horz" wrap="square" lIns="121920" tIns="0" rIns="121920" bIns="60960" numCol="1" anchor="ctr" anchorCtr="0" compatLnSpc="1">
              <a:prstTxWarp prst="textNoShape">
                <a:avLst/>
              </a:prstTxWarp>
            </a:bodyPr>
            <a:lstStyle/>
            <a:p>
              <a:pPr algn="ctr" defTabSz="914377">
                <a:lnSpc>
                  <a:spcPct val="95000"/>
                </a:lnSpc>
                <a:spcBef>
                  <a:spcPts val="533"/>
                </a:spcBef>
                <a:defRPr/>
              </a:pPr>
              <a:r>
                <a:rPr lang="en-US" sz="933" b="1" dirty="0">
                  <a:solidFill>
                    <a:srgbClr val="FFFFFF"/>
                  </a:solidFill>
                </a:rPr>
                <a:t>NIVO 480mg+RELA 160mg q4w</a:t>
              </a:r>
            </a:p>
          </p:txBody>
        </p:sp>
        <p:sp>
          <p:nvSpPr>
            <p:cNvPr id="56" name="Rectangle 10">
              <a:extLst>
                <a:ext uri="{FF2B5EF4-FFF2-40B4-BE49-F238E27FC236}">
                  <a16:creationId xmlns:a16="http://schemas.microsoft.com/office/drawing/2014/main" id="{9D5AB43D-4A59-12CA-4B90-904AA9DDFFC7}"/>
                </a:ext>
              </a:extLst>
            </p:cNvPr>
            <p:cNvSpPr>
              <a:spLocks noChangeArrowheads="1"/>
            </p:cNvSpPr>
            <p:nvPr/>
          </p:nvSpPr>
          <p:spPr bwMode="auto">
            <a:xfrm>
              <a:off x="5030276" y="1103225"/>
              <a:ext cx="1037333" cy="1161623"/>
            </a:xfrm>
            <a:prstGeom prst="rect">
              <a:avLst/>
            </a:prstGeom>
            <a:solidFill>
              <a:schemeClr val="accent6"/>
            </a:solidFill>
            <a:ln w="12700" cap="flat">
              <a:noFill/>
              <a:prstDash val="solid"/>
              <a:miter lim="800000"/>
              <a:headEnd/>
              <a:tailEnd/>
            </a:ln>
          </p:spPr>
          <p:txBody>
            <a:bodyPr vert="horz" wrap="square" lIns="121920" tIns="0" rIns="121920" bIns="60960" numCol="1" anchor="ctr" anchorCtr="0" compatLnSpc="1">
              <a:prstTxWarp prst="textNoShape">
                <a:avLst/>
              </a:prstTxWarp>
            </a:bodyPr>
            <a:lstStyle/>
            <a:p>
              <a:pPr algn="ctr" defTabSz="914377">
                <a:lnSpc>
                  <a:spcPct val="95000"/>
                </a:lnSpc>
                <a:spcBef>
                  <a:spcPts val="533"/>
                </a:spcBef>
                <a:defRPr/>
              </a:pPr>
              <a:r>
                <a:rPr lang="en-US" sz="933" b="1" dirty="0">
                  <a:solidFill>
                    <a:srgbClr val="FFFFFF"/>
                  </a:solidFill>
                </a:rPr>
                <a:t>NIVO 480mg+RELA 160mg q4w x 2 doses</a:t>
              </a:r>
            </a:p>
          </p:txBody>
        </p:sp>
        <p:pic>
          <p:nvPicPr>
            <p:cNvPr id="57" name="Picture 56">
              <a:extLst>
                <a:ext uri="{FF2B5EF4-FFF2-40B4-BE49-F238E27FC236}">
                  <a16:creationId xmlns:a16="http://schemas.microsoft.com/office/drawing/2014/main" id="{231C4291-9163-E5BF-A86D-BF326D0D22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7351" y="1821632"/>
              <a:ext cx="582627" cy="665859"/>
            </a:xfrm>
            <a:prstGeom prst="rect">
              <a:avLst/>
            </a:prstGeom>
          </p:spPr>
        </p:pic>
        <p:sp>
          <p:nvSpPr>
            <p:cNvPr id="58" name="TextBox 57">
              <a:extLst>
                <a:ext uri="{FF2B5EF4-FFF2-40B4-BE49-F238E27FC236}">
                  <a16:creationId xmlns:a16="http://schemas.microsoft.com/office/drawing/2014/main" id="{E77DEF58-1A8D-6467-6FCC-9DAB4B582A96}"/>
                </a:ext>
              </a:extLst>
            </p:cNvPr>
            <p:cNvSpPr txBox="1"/>
            <p:nvPr/>
          </p:nvSpPr>
          <p:spPr>
            <a:xfrm>
              <a:off x="6566542" y="971585"/>
              <a:ext cx="1169860" cy="910890"/>
            </a:xfrm>
            <a:prstGeom prst="rect">
              <a:avLst/>
            </a:prstGeom>
            <a:noFill/>
          </p:spPr>
          <p:txBody>
            <a:bodyPr wrap="square" lIns="91440" tIns="45720" rIns="91440" bIns="45720" rtlCol="0" anchor="t">
              <a:spAutoFit/>
            </a:bodyPr>
            <a:lstStyle/>
            <a:p>
              <a:pPr algn="ctr" defTabSz="914377">
                <a:defRPr/>
              </a:pPr>
              <a:r>
                <a:rPr lang="en-US" sz="1067" b="1" dirty="0">
                  <a:solidFill>
                    <a:srgbClr val="595454"/>
                  </a:solidFill>
                </a:rPr>
                <a:t>Efficacy</a:t>
              </a:r>
              <a:r>
                <a:rPr lang="en-US" sz="1067" dirty="0">
                  <a:solidFill>
                    <a:srgbClr val="595454"/>
                  </a:solidFill>
                </a:rPr>
                <a:t> MRI to monitor intracranial response at </a:t>
              </a:r>
            </a:p>
            <a:p>
              <a:pPr algn="ctr" defTabSz="914377">
                <a:defRPr/>
              </a:pPr>
              <a:r>
                <a:rPr lang="en-US" sz="1051" dirty="0">
                  <a:solidFill>
                    <a:srgbClr val="595454"/>
                  </a:solidFill>
                </a:rPr>
                <a:t>12 weeks</a:t>
              </a:r>
            </a:p>
          </p:txBody>
        </p:sp>
        <p:cxnSp>
          <p:nvCxnSpPr>
            <p:cNvPr id="59" name="Straight Arrow Connector 58">
              <a:extLst>
                <a:ext uri="{FF2B5EF4-FFF2-40B4-BE49-F238E27FC236}">
                  <a16:creationId xmlns:a16="http://schemas.microsoft.com/office/drawing/2014/main" id="{15FDD67B-C8A8-D067-2479-51F1F2074551}"/>
                </a:ext>
              </a:extLst>
            </p:cNvPr>
            <p:cNvCxnSpPr/>
            <p:nvPr/>
          </p:nvCxnSpPr>
          <p:spPr>
            <a:xfrm>
              <a:off x="7870723" y="1590120"/>
              <a:ext cx="105495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0" name="Rectangle 10">
              <a:extLst>
                <a:ext uri="{FF2B5EF4-FFF2-40B4-BE49-F238E27FC236}">
                  <a16:creationId xmlns:a16="http://schemas.microsoft.com/office/drawing/2014/main" id="{3E3AC4CE-BFA0-3543-C1D7-484502FECBF7}"/>
                </a:ext>
              </a:extLst>
            </p:cNvPr>
            <p:cNvSpPr>
              <a:spLocks noChangeArrowheads="1"/>
            </p:cNvSpPr>
            <p:nvPr/>
          </p:nvSpPr>
          <p:spPr bwMode="auto">
            <a:xfrm>
              <a:off x="9046268" y="1357223"/>
              <a:ext cx="1662953" cy="621543"/>
            </a:xfrm>
            <a:prstGeom prst="rect">
              <a:avLst/>
            </a:prstGeom>
            <a:solidFill>
              <a:schemeClr val="accent6"/>
            </a:solidFill>
            <a:ln w="12700" cap="flat">
              <a:noFill/>
              <a:prstDash val="solid"/>
              <a:miter lim="800000"/>
              <a:headEnd/>
              <a:tailEnd/>
            </a:ln>
          </p:spPr>
          <p:txBody>
            <a:bodyPr vert="horz" wrap="square" lIns="121920" tIns="0" rIns="121920" bIns="60960" numCol="1" anchor="ctr" anchorCtr="0" compatLnSpc="1">
              <a:prstTxWarp prst="textNoShape">
                <a:avLst/>
              </a:prstTxWarp>
            </a:bodyPr>
            <a:lstStyle/>
            <a:p>
              <a:pPr algn="ctr" defTabSz="914377">
                <a:lnSpc>
                  <a:spcPct val="95000"/>
                </a:lnSpc>
                <a:spcBef>
                  <a:spcPts val="533"/>
                </a:spcBef>
                <a:defRPr/>
              </a:pPr>
              <a:r>
                <a:rPr lang="en-US" sz="933" b="1" dirty="0">
                  <a:solidFill>
                    <a:srgbClr val="FFFFFF"/>
                  </a:solidFill>
                </a:rPr>
                <a:t>NIVO 480mg+RELA 160mg q4w</a:t>
              </a:r>
            </a:p>
          </p:txBody>
        </p:sp>
      </p:grpSp>
    </p:spTree>
    <p:extLst>
      <p:ext uri="{BB962C8B-B14F-4D97-AF65-F5344CB8AC3E}">
        <p14:creationId xmlns:p14="http://schemas.microsoft.com/office/powerpoint/2010/main" val="230050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C567-8AED-2333-10AB-876701F58B1B}"/>
              </a:ext>
            </a:extLst>
          </p:cNvPr>
          <p:cNvSpPr>
            <a:spLocks noGrp="1"/>
          </p:cNvSpPr>
          <p:nvPr>
            <p:ph type="title"/>
          </p:nvPr>
        </p:nvSpPr>
        <p:spPr>
          <a:xfrm>
            <a:off x="609600" y="199505"/>
            <a:ext cx="10744200" cy="1185577"/>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ABA4384C-B226-4A43-4DD5-BCDE0943F72F}"/>
              </a:ext>
            </a:extLst>
          </p:cNvPr>
          <p:cNvSpPr>
            <a:spLocks noGrp="1"/>
          </p:cNvSpPr>
          <p:nvPr>
            <p:ph idx="1"/>
          </p:nvPr>
        </p:nvSpPr>
        <p:spPr>
          <a:xfrm>
            <a:off x="609600" y="1477906"/>
            <a:ext cx="10744200" cy="4722477"/>
          </a:xfrm>
        </p:spPr>
        <p:txBody>
          <a:bodyPr>
            <a:normAutofit/>
          </a:bodyPr>
          <a:lstStyle/>
          <a:p>
            <a:r>
              <a:rPr lang="en-US" dirty="0"/>
              <a:t>Nivolumab/relatlimab:</a:t>
            </a:r>
          </a:p>
          <a:p>
            <a:pPr lvl="1"/>
            <a:r>
              <a:rPr lang="en-US" dirty="0"/>
              <a:t>Provides an ORR and PFS benefit over anti-PD-1 monotherapy in the treatment of metastatic melanoma</a:t>
            </a:r>
          </a:p>
          <a:p>
            <a:pPr lvl="1"/>
            <a:r>
              <a:rPr lang="en-US" dirty="0"/>
              <a:t>Demonstrates rates of grade 3/4 toxicity significantly less than that seen with combined anti-CTLA4/anti-PD-1 therapy</a:t>
            </a:r>
          </a:p>
          <a:p>
            <a:pPr lvl="1"/>
            <a:r>
              <a:rPr lang="en-US" dirty="0"/>
              <a:t>Offers the benefit of dual checkpoint inhibition with reduced toxicity</a:t>
            </a:r>
          </a:p>
          <a:p>
            <a:pPr lvl="1"/>
            <a:r>
              <a:rPr lang="en-US" dirty="0"/>
              <a:t>First line may be most effective</a:t>
            </a:r>
          </a:p>
          <a:p>
            <a:pPr lvl="1"/>
            <a:r>
              <a:rPr lang="en-US" dirty="0"/>
              <a:t>Data in other populations being generated</a:t>
            </a:r>
          </a:p>
          <a:p>
            <a:r>
              <a:rPr lang="en-US" dirty="0"/>
              <a:t>FDA approval of nivolumab/relatlimab provides a dual checkpoint inhibition option for those who have reduced performance status and/or are not candidates for anti-CTLA4/anti-PD-1 therapy</a:t>
            </a:r>
          </a:p>
        </p:txBody>
      </p:sp>
      <p:sp>
        <p:nvSpPr>
          <p:cNvPr id="4" name="Footer Placeholder 5">
            <a:extLst>
              <a:ext uri="{FF2B5EF4-FFF2-40B4-BE49-F238E27FC236}">
                <a16:creationId xmlns:a16="http://schemas.microsoft.com/office/drawing/2014/main" id="{0719771D-C5B8-3484-B16A-5EBE0435ECAC}"/>
              </a:ext>
            </a:extLst>
          </p:cNvPr>
          <p:cNvSpPr>
            <a:spLocks noGrp="1"/>
          </p:cNvSpPr>
          <p:nvPr>
            <p:ph type="ftr" sz="quarter" idx="3"/>
          </p:nvPr>
        </p:nvSpPr>
        <p:spPr>
          <a:xfrm>
            <a:off x="609600" y="6356350"/>
            <a:ext cx="10744199" cy="442131"/>
          </a:xfrm>
        </p:spPr>
        <p:txBody>
          <a:bodyPr/>
          <a:lstStyle/>
          <a:p>
            <a:r>
              <a:rPr lang="en-US" dirty="0"/>
              <a:t>CTLA-4, cytotoxic T-lymphocyte associated protein 4.</a:t>
            </a:r>
          </a:p>
        </p:txBody>
      </p:sp>
    </p:spTree>
    <p:extLst>
      <p:ext uri="{BB962C8B-B14F-4D97-AF65-F5344CB8AC3E}">
        <p14:creationId xmlns:p14="http://schemas.microsoft.com/office/powerpoint/2010/main" val="135517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Leveraging LAG-3: Innovative Immunotherapy Combinations for First-Line Metastatic Melanoma Treatment</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Describe the synergistic interaction between LAG-3 and other immune checkpoints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on the use of LAG-3/PD-1 combination ICI therapy in patients with </a:t>
            </a:r>
            <a:b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Select appropriate evidence-based dual ICI treatment regimens for newly diagnosed patients with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LAG-3/PD-1 combination ICI regimens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a:extLst>
              <a:ext uri="{FF2B5EF4-FFF2-40B4-BE49-F238E27FC236}">
                <a16:creationId xmlns:a16="http://schemas.microsoft.com/office/drawing/2014/main" id="{F5C1426A-1F8E-42FF-87DE-8971D1BA1EED}"/>
              </a:ext>
            </a:extLst>
          </p:cNvPr>
          <p:cNvSpPr/>
          <p:nvPr/>
        </p:nvSpPr>
        <p:spPr>
          <a:xfrm>
            <a:off x="729196" y="4657720"/>
            <a:ext cx="2368296" cy="1252728"/>
          </a:xfrm>
          <a:prstGeom prst="ellipse">
            <a:avLst/>
          </a:prstGeom>
          <a:solidFill>
            <a:schemeClr val="accent1"/>
          </a:solidFill>
          <a:ln>
            <a:noFill/>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Trebuchet MS" panose="020B0603020202020204"/>
                <a:ea typeface="Calibri" panose="020F0502020204030204" pitchFamily="34" charset="0"/>
                <a:cs typeface="+mn-cs"/>
              </a:rPr>
              <a:t>What systemic therapy would you consider?</a:t>
            </a:r>
          </a:p>
        </p:txBody>
      </p:sp>
      <p:sp>
        <p:nvSpPr>
          <p:cNvPr id="2" name="Title 1">
            <a:extLst>
              <a:ext uri="{FF2B5EF4-FFF2-40B4-BE49-F238E27FC236}">
                <a16:creationId xmlns:a16="http://schemas.microsoft.com/office/drawing/2014/main" id="{ADD50497-A8C2-4696-B4BA-CC031638C0FD}"/>
              </a:ext>
            </a:extLst>
          </p:cNvPr>
          <p:cNvSpPr>
            <a:spLocks noGrp="1"/>
          </p:cNvSpPr>
          <p:nvPr>
            <p:ph type="title"/>
          </p:nvPr>
        </p:nvSpPr>
        <p:spPr>
          <a:xfrm>
            <a:off x="609600" y="199505"/>
            <a:ext cx="10744200" cy="1185577"/>
          </a:xfrm>
        </p:spPr>
        <p:txBody>
          <a:bodyPr>
            <a:normAutofit/>
          </a:bodyPr>
          <a:lstStyle/>
          <a:p>
            <a:r>
              <a:rPr lang="en-US" sz="2800" dirty="0"/>
              <a:t>Patient Case: 65-Year-Old Woman with Metastatic Melanoma</a:t>
            </a:r>
            <a:endParaRPr lang="en-CA" sz="2800" dirty="0"/>
          </a:p>
        </p:txBody>
      </p:sp>
      <p:sp>
        <p:nvSpPr>
          <p:cNvPr id="28" name="Key Point">
            <a:extLst>
              <a:ext uri="{FF2B5EF4-FFF2-40B4-BE49-F238E27FC236}">
                <a16:creationId xmlns:a16="http://schemas.microsoft.com/office/drawing/2014/main" id="{76A309EB-FFE8-4166-93EC-601915ACB31F}"/>
              </a:ext>
            </a:extLst>
          </p:cNvPr>
          <p:cNvSpPr txBox="1"/>
          <p:nvPr/>
        </p:nvSpPr>
        <p:spPr>
          <a:xfrm>
            <a:off x="571610" y="2400423"/>
            <a:ext cx="2884985" cy="397478"/>
          </a:xfrm>
          <a:prstGeom prst="rect">
            <a:avLst/>
          </a:prstGeom>
          <a:solidFill>
            <a:srgbClr val="EEE7E7"/>
          </a:solidFill>
        </p:spPr>
        <p:txBody>
          <a:bodyPr wrap="square" lIns="182880" tIns="182880" rIns="182880" bIns="18288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454"/>
                </a:solidFill>
                <a:effectLst/>
                <a:uLnTx/>
                <a:uFillTx/>
                <a:latin typeface="Trebuchet MS"/>
                <a:ea typeface="+mn-ea"/>
                <a:cs typeface="+mn-cs"/>
              </a:rPr>
              <a:t>Imaging</a:t>
            </a:r>
          </a:p>
        </p:txBody>
      </p:sp>
      <p:sp>
        <p:nvSpPr>
          <p:cNvPr id="29" name="Key Point">
            <a:extLst>
              <a:ext uri="{FF2B5EF4-FFF2-40B4-BE49-F238E27FC236}">
                <a16:creationId xmlns:a16="http://schemas.microsoft.com/office/drawing/2014/main" id="{36067427-FE5F-40CE-9D8E-65CA74B0DB09}"/>
              </a:ext>
            </a:extLst>
          </p:cNvPr>
          <p:cNvSpPr txBox="1"/>
          <p:nvPr/>
        </p:nvSpPr>
        <p:spPr>
          <a:xfrm>
            <a:off x="571610" y="2847237"/>
            <a:ext cx="2884985" cy="397478"/>
          </a:xfrm>
          <a:prstGeom prst="rect">
            <a:avLst/>
          </a:prstGeom>
          <a:solidFill>
            <a:srgbClr val="EEE7E7"/>
          </a:solidFill>
        </p:spPr>
        <p:txBody>
          <a:bodyPr wrap="square" lIns="182880" tIns="182880" rIns="182880" bIns="18288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454"/>
                </a:solidFill>
                <a:effectLst/>
                <a:uLnTx/>
                <a:uFillTx/>
                <a:latin typeface="Trebuchet MS"/>
                <a:ea typeface="+mn-ea"/>
                <a:cs typeface="+mn-cs"/>
              </a:rPr>
              <a:t>ECOG PS/LDH</a:t>
            </a:r>
          </a:p>
        </p:txBody>
      </p:sp>
      <p:sp>
        <p:nvSpPr>
          <p:cNvPr id="31" name="Key Point">
            <a:extLst>
              <a:ext uri="{FF2B5EF4-FFF2-40B4-BE49-F238E27FC236}">
                <a16:creationId xmlns:a16="http://schemas.microsoft.com/office/drawing/2014/main" id="{634A40C8-0D2C-4201-BCC1-F6C56CC1D255}"/>
              </a:ext>
            </a:extLst>
          </p:cNvPr>
          <p:cNvSpPr txBox="1"/>
          <p:nvPr/>
        </p:nvSpPr>
        <p:spPr>
          <a:xfrm>
            <a:off x="571610" y="3288011"/>
            <a:ext cx="2884985" cy="397478"/>
          </a:xfrm>
          <a:prstGeom prst="rect">
            <a:avLst/>
          </a:prstGeom>
          <a:solidFill>
            <a:srgbClr val="EEE7E7"/>
          </a:solidFill>
        </p:spPr>
        <p:txBody>
          <a:bodyPr wrap="square" lIns="182880" tIns="182880" rIns="182880" bIns="18288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595454"/>
                </a:solidFill>
                <a:effectLst/>
                <a:uLnTx/>
                <a:uFillTx/>
                <a:latin typeface="Trebuchet MS"/>
                <a:ea typeface="+mn-ea"/>
                <a:cs typeface="+mn-cs"/>
              </a:rPr>
              <a:t>BRAF</a:t>
            </a:r>
            <a:r>
              <a:rPr kumimoji="0" lang="en-US" sz="1600" b="1" i="0" u="none" strike="noStrike" kern="1200" cap="none" spc="0" normalizeH="0" baseline="0" noProof="0" dirty="0">
                <a:ln>
                  <a:noFill/>
                </a:ln>
                <a:solidFill>
                  <a:srgbClr val="595454"/>
                </a:solidFill>
                <a:effectLst/>
                <a:uLnTx/>
                <a:uFillTx/>
                <a:latin typeface="Trebuchet MS"/>
                <a:ea typeface="+mn-ea"/>
                <a:cs typeface="+mn-cs"/>
              </a:rPr>
              <a:t> status</a:t>
            </a:r>
          </a:p>
        </p:txBody>
      </p:sp>
      <p:sp>
        <p:nvSpPr>
          <p:cNvPr id="32" name="Key Point">
            <a:extLst>
              <a:ext uri="{FF2B5EF4-FFF2-40B4-BE49-F238E27FC236}">
                <a16:creationId xmlns:a16="http://schemas.microsoft.com/office/drawing/2014/main" id="{81F0C7E0-07B1-4F3B-99FA-C12F575B1E24}"/>
              </a:ext>
            </a:extLst>
          </p:cNvPr>
          <p:cNvSpPr txBox="1"/>
          <p:nvPr/>
        </p:nvSpPr>
        <p:spPr>
          <a:xfrm>
            <a:off x="571610" y="3734825"/>
            <a:ext cx="2884985" cy="397478"/>
          </a:xfrm>
          <a:prstGeom prst="rect">
            <a:avLst/>
          </a:prstGeom>
          <a:solidFill>
            <a:srgbClr val="EEE7E7"/>
          </a:solidFill>
        </p:spPr>
        <p:txBody>
          <a:bodyPr wrap="square" lIns="182880" tIns="182880" rIns="182880" bIns="18288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454"/>
                </a:solidFill>
                <a:effectLst/>
                <a:uLnTx/>
                <a:uFillTx/>
                <a:latin typeface="Trebuchet MS"/>
                <a:ea typeface="+mn-ea"/>
                <a:cs typeface="+mn-cs"/>
              </a:rPr>
              <a:t>Comorbidities</a:t>
            </a:r>
          </a:p>
        </p:txBody>
      </p:sp>
      <p:sp>
        <p:nvSpPr>
          <p:cNvPr id="37" name="Key Point">
            <a:extLst>
              <a:ext uri="{FF2B5EF4-FFF2-40B4-BE49-F238E27FC236}">
                <a16:creationId xmlns:a16="http://schemas.microsoft.com/office/drawing/2014/main" id="{797719F9-36CE-417F-A448-3500A062D448}"/>
              </a:ext>
            </a:extLst>
          </p:cNvPr>
          <p:cNvSpPr txBox="1"/>
          <p:nvPr/>
        </p:nvSpPr>
        <p:spPr>
          <a:xfrm>
            <a:off x="3556539" y="3796495"/>
            <a:ext cx="5077767" cy="335807"/>
          </a:xfrm>
          <a:prstGeom prst="rect">
            <a:avLst/>
          </a:prstGeom>
          <a:noFill/>
        </p:spPr>
        <p:txBody>
          <a:bodyPr wrap="square" lIns="182880" tIns="182880" rIns="182880" bIns="182880" rtlCol="0" anchor="ctr" anchorCtr="0">
            <a:no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595454"/>
                </a:solidFill>
                <a:effectLst/>
                <a:uLnTx/>
                <a:uFillTx/>
                <a:latin typeface="Trebuchet MS"/>
                <a:ea typeface="+mn-ea"/>
                <a:cs typeface="+mn-cs"/>
              </a:rPr>
              <a:t>Diabetes, hypertension</a:t>
            </a:r>
          </a:p>
        </p:txBody>
      </p:sp>
      <p:sp>
        <p:nvSpPr>
          <p:cNvPr id="38" name="Content Placeholder 3">
            <a:extLst>
              <a:ext uri="{FF2B5EF4-FFF2-40B4-BE49-F238E27FC236}">
                <a16:creationId xmlns:a16="http://schemas.microsoft.com/office/drawing/2014/main" id="{C39B3A54-7D6C-40E0-BB07-C1F4599F24A3}"/>
              </a:ext>
            </a:extLst>
          </p:cNvPr>
          <p:cNvSpPr txBox="1">
            <a:spLocks/>
          </p:cNvSpPr>
          <p:nvPr/>
        </p:nvSpPr>
        <p:spPr>
          <a:xfrm>
            <a:off x="365759" y="1827871"/>
            <a:ext cx="6702877" cy="417451"/>
          </a:xfrm>
          <a:prstGeom prst="rect">
            <a:avLst/>
          </a:prstGeom>
        </p:spPr>
        <p:txBody>
          <a:bodyPr vert="horz" lIns="0" tIns="0" rIns="0" bIns="0" spcCol="301752" rtlCol="0">
            <a:noAutofit/>
          </a:bodyPr>
          <a:lstStyle>
            <a:lvl1pPr marL="228600" indent="-228600" algn="l" defTabSz="914400" rtl="0" eaLnBrk="1" latinLnBrk="0" hangingPunct="1">
              <a:lnSpc>
                <a:spcPct val="100000"/>
              </a:lnSpc>
              <a:spcBef>
                <a:spcPts val="1200"/>
              </a:spcBef>
              <a:buClr>
                <a:srgbClr val="BE2BBB"/>
              </a:buClr>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BE2BBB"/>
              </a:buClr>
              <a:buSzTx/>
              <a:buFont typeface="Trebuchet MS" panose="020B0603020202020204" pitchFamily="34" charset="0"/>
              <a:buNone/>
              <a:tabLst/>
              <a:defRPr/>
            </a:pPr>
            <a:r>
              <a:rPr kumimoji="0" lang="en-US" sz="2400" b="1" i="0" u="none" strike="noStrike" kern="1200" cap="none" spc="0" normalizeH="0" baseline="0" noProof="0" dirty="0">
                <a:ln>
                  <a:noFill/>
                </a:ln>
                <a:solidFill>
                  <a:srgbClr val="595454"/>
                </a:solidFill>
                <a:effectLst/>
                <a:uLnTx/>
                <a:uFillTx/>
                <a:latin typeface="Trebuchet MS"/>
                <a:ea typeface="+mn-ea"/>
                <a:cs typeface="+mn-cs"/>
              </a:rPr>
              <a:t>Assessment and diagnosis</a:t>
            </a:r>
          </a:p>
        </p:txBody>
      </p:sp>
      <p:grpSp>
        <p:nvGrpSpPr>
          <p:cNvPr id="87" name="Group 86">
            <a:extLst>
              <a:ext uri="{FF2B5EF4-FFF2-40B4-BE49-F238E27FC236}">
                <a16:creationId xmlns:a16="http://schemas.microsoft.com/office/drawing/2014/main" id="{CFACA867-1122-43A6-9C2A-C38A8F129A0F}"/>
              </a:ext>
            </a:extLst>
          </p:cNvPr>
          <p:cNvGrpSpPr/>
          <p:nvPr/>
        </p:nvGrpSpPr>
        <p:grpSpPr>
          <a:xfrm>
            <a:off x="365759" y="2277968"/>
            <a:ext cx="11294425" cy="1977825"/>
            <a:chOff x="4318737" y="1261813"/>
            <a:chExt cx="447470" cy="2671307"/>
          </a:xfrm>
        </p:grpSpPr>
        <p:cxnSp>
          <p:nvCxnSpPr>
            <p:cNvPr id="88" name="Straight Connector 87">
              <a:extLst>
                <a:ext uri="{FF2B5EF4-FFF2-40B4-BE49-F238E27FC236}">
                  <a16:creationId xmlns:a16="http://schemas.microsoft.com/office/drawing/2014/main" id="{52D385EE-8F89-448D-B909-0F2E1F6B8F00}"/>
                </a:ext>
              </a:extLst>
            </p:cNvPr>
            <p:cNvCxnSpPr>
              <a:cxnSpLocks/>
            </p:cNvCxnSpPr>
            <p:nvPr/>
          </p:nvCxnSpPr>
          <p:spPr>
            <a:xfrm>
              <a:off x="4318737" y="1261813"/>
              <a:ext cx="0" cy="267130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1A5B2DA-0368-4A30-A8FC-D714AD632EEB}"/>
                </a:ext>
              </a:extLst>
            </p:cNvPr>
            <p:cNvCxnSpPr>
              <a:cxnSpLocks/>
            </p:cNvCxnSpPr>
            <p:nvPr/>
          </p:nvCxnSpPr>
          <p:spPr>
            <a:xfrm>
              <a:off x="4318737" y="1261813"/>
              <a:ext cx="4474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E065BE5-19A7-476D-A109-235BFD67628E}"/>
                </a:ext>
              </a:extLst>
            </p:cNvPr>
            <p:cNvCxnSpPr>
              <a:cxnSpLocks/>
            </p:cNvCxnSpPr>
            <p:nvPr/>
          </p:nvCxnSpPr>
          <p:spPr>
            <a:xfrm>
              <a:off x="4318737" y="3933120"/>
              <a:ext cx="4474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4" name="Key Point">
            <a:extLst>
              <a:ext uri="{FF2B5EF4-FFF2-40B4-BE49-F238E27FC236}">
                <a16:creationId xmlns:a16="http://schemas.microsoft.com/office/drawing/2014/main" id="{94B6341E-7012-4026-BB74-3B722D47C750}"/>
              </a:ext>
            </a:extLst>
          </p:cNvPr>
          <p:cNvSpPr txBox="1"/>
          <p:nvPr/>
        </p:nvSpPr>
        <p:spPr>
          <a:xfrm>
            <a:off x="3556539" y="3311581"/>
            <a:ext cx="5077767" cy="335807"/>
          </a:xfrm>
          <a:prstGeom prst="rect">
            <a:avLst/>
          </a:prstGeom>
          <a:noFill/>
        </p:spPr>
        <p:txBody>
          <a:bodyPr wrap="square" lIns="182880" tIns="182880" rIns="182880" bIns="18288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595454"/>
                </a:solidFill>
                <a:effectLst/>
                <a:uLnTx/>
                <a:uFillTx/>
                <a:latin typeface="Trebuchet MS"/>
                <a:ea typeface="+mn-ea"/>
                <a:cs typeface="+mn-cs"/>
              </a:rPr>
              <a:t>BRAF</a:t>
            </a:r>
            <a:r>
              <a:rPr kumimoji="0" lang="en-US" sz="1500" b="0" i="0" u="none" strike="noStrike" kern="1200" cap="none" spc="0" normalizeH="0" baseline="0" noProof="0" dirty="0">
                <a:ln>
                  <a:noFill/>
                </a:ln>
                <a:solidFill>
                  <a:srgbClr val="595454"/>
                </a:solidFill>
                <a:effectLst/>
                <a:uLnTx/>
                <a:uFillTx/>
                <a:latin typeface="Trebuchet MS"/>
                <a:ea typeface="+mn-ea"/>
                <a:cs typeface="+mn-cs"/>
              </a:rPr>
              <a:t> mutant</a:t>
            </a:r>
          </a:p>
        </p:txBody>
      </p:sp>
      <p:sp>
        <p:nvSpPr>
          <p:cNvPr id="55" name="Key Point">
            <a:extLst>
              <a:ext uri="{FF2B5EF4-FFF2-40B4-BE49-F238E27FC236}">
                <a16:creationId xmlns:a16="http://schemas.microsoft.com/office/drawing/2014/main" id="{EE8326CC-ECF4-432A-9522-E18DE10B3896}"/>
              </a:ext>
            </a:extLst>
          </p:cNvPr>
          <p:cNvSpPr txBox="1"/>
          <p:nvPr/>
        </p:nvSpPr>
        <p:spPr>
          <a:xfrm>
            <a:off x="3556540" y="2870808"/>
            <a:ext cx="5077766" cy="335807"/>
          </a:xfrm>
          <a:prstGeom prst="rect">
            <a:avLst/>
          </a:prstGeom>
          <a:noFill/>
        </p:spPr>
        <p:txBody>
          <a:bodyPr wrap="square" lIns="182880" tIns="182880" rIns="182880" bIns="182880" rtlCol="0" anchor="ctr" anchorCtr="0">
            <a:no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595454"/>
                </a:solidFill>
                <a:effectLst/>
                <a:uLnTx/>
                <a:uFillTx/>
                <a:latin typeface="Trebuchet MS"/>
                <a:ea typeface="+mn-ea"/>
                <a:cs typeface="+mn-cs"/>
              </a:rPr>
              <a:t>PS 1 (uses a cane)/LDH normal</a:t>
            </a:r>
          </a:p>
        </p:txBody>
      </p:sp>
      <p:sp>
        <p:nvSpPr>
          <p:cNvPr id="53" name="Key Point">
            <a:extLst>
              <a:ext uri="{FF2B5EF4-FFF2-40B4-BE49-F238E27FC236}">
                <a16:creationId xmlns:a16="http://schemas.microsoft.com/office/drawing/2014/main" id="{71CC9CB5-C3D6-449B-A2A1-392D99EB1C64}"/>
              </a:ext>
            </a:extLst>
          </p:cNvPr>
          <p:cNvSpPr txBox="1"/>
          <p:nvPr/>
        </p:nvSpPr>
        <p:spPr>
          <a:xfrm>
            <a:off x="3556539" y="2462093"/>
            <a:ext cx="6521739" cy="335807"/>
          </a:xfrm>
          <a:prstGeom prst="rect">
            <a:avLst/>
          </a:prstGeom>
          <a:noFill/>
        </p:spPr>
        <p:txBody>
          <a:bodyPr wrap="square" lIns="182880" tIns="182880" rIns="182880" bIns="182880" rtlCol="0" anchor="ctr" anchorCtr="0">
            <a:no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595454"/>
                </a:solidFill>
                <a:effectLst/>
                <a:uLnTx/>
                <a:uFillTx/>
                <a:latin typeface="Trebuchet MS"/>
                <a:ea typeface="+mn-ea"/>
                <a:cs typeface="+mn-cs"/>
              </a:rPr>
              <a:t>Metastatic disease to the lung, lymph nodes, no brain metastases </a:t>
            </a:r>
          </a:p>
        </p:txBody>
      </p:sp>
      <p:sp>
        <p:nvSpPr>
          <p:cNvPr id="25" name="Rectangle 24">
            <a:extLst>
              <a:ext uri="{FF2B5EF4-FFF2-40B4-BE49-F238E27FC236}">
                <a16:creationId xmlns:a16="http://schemas.microsoft.com/office/drawing/2014/main" id="{D9581D27-9E3C-4EB3-9FDC-A4F6E73892AB}"/>
              </a:ext>
            </a:extLst>
          </p:cNvPr>
          <p:cNvSpPr/>
          <p:nvPr/>
        </p:nvSpPr>
        <p:spPr>
          <a:xfrm>
            <a:off x="3622652" y="1134177"/>
            <a:ext cx="8203588" cy="433388"/>
          </a:xfrm>
          <a:prstGeom prst="rect">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595454"/>
                </a:solidFill>
                <a:effectLst/>
                <a:uLnTx/>
                <a:uFillTx/>
                <a:latin typeface="Trebuchet MS"/>
                <a:ea typeface="+mn-ea"/>
                <a:cs typeface="+mn-cs"/>
              </a:rPr>
              <a:t>Initially diagnosed stage IIIB and received adjuvant NIVO following resection, presenting with recurrence in lung 2 years later</a:t>
            </a:r>
          </a:p>
        </p:txBody>
      </p:sp>
      <p:sp>
        <p:nvSpPr>
          <p:cNvPr id="30" name="Key Point">
            <a:extLst>
              <a:ext uri="{FF2B5EF4-FFF2-40B4-BE49-F238E27FC236}">
                <a16:creationId xmlns:a16="http://schemas.microsoft.com/office/drawing/2014/main" id="{3F72A92B-4238-4AA3-990F-2AA491A00DB5}"/>
              </a:ext>
            </a:extLst>
          </p:cNvPr>
          <p:cNvSpPr txBox="1"/>
          <p:nvPr/>
        </p:nvSpPr>
        <p:spPr>
          <a:xfrm>
            <a:off x="571610" y="1119000"/>
            <a:ext cx="2884985" cy="463743"/>
          </a:xfrm>
          <a:prstGeom prst="rect">
            <a:avLst/>
          </a:prstGeom>
          <a:solidFill>
            <a:schemeClr val="bg2"/>
          </a:solidFill>
        </p:spPr>
        <p:txBody>
          <a:bodyPr wrap="square" lIns="182880" tIns="182880" rIns="182880" bIns="18288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454"/>
                </a:solidFill>
                <a:effectLst/>
                <a:uLnTx/>
                <a:uFillTx/>
                <a:latin typeface="Trebuchet MS"/>
                <a:ea typeface="+mn-ea"/>
                <a:cs typeface="+mn-cs"/>
              </a:rPr>
              <a:t>Pertinent medical history:</a:t>
            </a:r>
          </a:p>
        </p:txBody>
      </p:sp>
      <p:grpSp>
        <p:nvGrpSpPr>
          <p:cNvPr id="33" name="Group 32">
            <a:extLst>
              <a:ext uri="{FF2B5EF4-FFF2-40B4-BE49-F238E27FC236}">
                <a16:creationId xmlns:a16="http://schemas.microsoft.com/office/drawing/2014/main" id="{934B30A1-D40F-42F8-8705-8F4FB405EF6D}"/>
              </a:ext>
            </a:extLst>
          </p:cNvPr>
          <p:cNvGrpSpPr/>
          <p:nvPr/>
        </p:nvGrpSpPr>
        <p:grpSpPr>
          <a:xfrm>
            <a:off x="365759" y="1004522"/>
            <a:ext cx="11294425" cy="659927"/>
            <a:chOff x="4318737" y="1261813"/>
            <a:chExt cx="447470" cy="2671307"/>
          </a:xfrm>
        </p:grpSpPr>
        <p:cxnSp>
          <p:nvCxnSpPr>
            <p:cNvPr id="34" name="Straight Connector 33">
              <a:extLst>
                <a:ext uri="{FF2B5EF4-FFF2-40B4-BE49-F238E27FC236}">
                  <a16:creationId xmlns:a16="http://schemas.microsoft.com/office/drawing/2014/main" id="{9D59E7B9-482B-4E91-93EB-4D2462DC9CF3}"/>
                </a:ext>
              </a:extLst>
            </p:cNvPr>
            <p:cNvCxnSpPr>
              <a:cxnSpLocks/>
            </p:cNvCxnSpPr>
            <p:nvPr/>
          </p:nvCxnSpPr>
          <p:spPr>
            <a:xfrm>
              <a:off x="4318737" y="1261813"/>
              <a:ext cx="0" cy="267130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B46CBFE-A6BF-4B9C-A370-D2A0F10E363D}"/>
                </a:ext>
              </a:extLst>
            </p:cNvPr>
            <p:cNvCxnSpPr>
              <a:cxnSpLocks/>
            </p:cNvCxnSpPr>
            <p:nvPr/>
          </p:nvCxnSpPr>
          <p:spPr>
            <a:xfrm>
              <a:off x="4318737" y="1261813"/>
              <a:ext cx="4474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9CE74A-2BB5-4BDF-BEFD-B6C0D3BF5800}"/>
                </a:ext>
              </a:extLst>
            </p:cNvPr>
            <p:cNvCxnSpPr>
              <a:cxnSpLocks/>
            </p:cNvCxnSpPr>
            <p:nvPr/>
          </p:nvCxnSpPr>
          <p:spPr>
            <a:xfrm>
              <a:off x="4318737" y="3933120"/>
              <a:ext cx="4474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6A71CE7A-C89E-417C-BA67-187839D107F5}"/>
              </a:ext>
            </a:extLst>
          </p:cNvPr>
          <p:cNvSpPr/>
          <p:nvPr/>
        </p:nvSpPr>
        <p:spPr>
          <a:xfrm>
            <a:off x="4000183" y="4376947"/>
            <a:ext cx="2307999" cy="337049"/>
          </a:xfrm>
          <a:prstGeom prst="rect">
            <a:avLst/>
          </a:prstGeom>
          <a:solidFill>
            <a:schemeClr val="accent5">
              <a:lumMod val="20000"/>
              <a:lumOff val="80000"/>
            </a:scheme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95454"/>
                </a:solidFill>
                <a:effectLst/>
                <a:uLnTx/>
                <a:uFillTx/>
                <a:latin typeface="Trebuchet MS"/>
                <a:ea typeface="+mn-ea"/>
                <a:cs typeface="+mn-cs"/>
              </a:rPr>
              <a:t>NIVO + RELA</a:t>
            </a:r>
          </a:p>
        </p:txBody>
      </p:sp>
      <p:sp>
        <p:nvSpPr>
          <p:cNvPr id="39" name="Rectangle 38">
            <a:extLst>
              <a:ext uri="{FF2B5EF4-FFF2-40B4-BE49-F238E27FC236}">
                <a16:creationId xmlns:a16="http://schemas.microsoft.com/office/drawing/2014/main" id="{5FA89990-09BB-48B8-998D-7B955D5F53B6}"/>
              </a:ext>
            </a:extLst>
          </p:cNvPr>
          <p:cNvSpPr/>
          <p:nvPr/>
        </p:nvSpPr>
        <p:spPr>
          <a:xfrm>
            <a:off x="4000182" y="4827249"/>
            <a:ext cx="2307999" cy="337049"/>
          </a:xfrm>
          <a:prstGeom prst="rect">
            <a:avLst/>
          </a:prstGeom>
          <a:solidFill>
            <a:schemeClr val="accent5">
              <a:lumMod val="20000"/>
              <a:lumOff val="80000"/>
            </a:scheme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95454"/>
                </a:solidFill>
                <a:effectLst/>
                <a:uLnTx/>
                <a:uFillTx/>
                <a:latin typeface="Trebuchet MS"/>
                <a:ea typeface="+mn-ea"/>
                <a:cs typeface="+mn-cs"/>
              </a:rPr>
              <a:t>NIVO + IPI</a:t>
            </a:r>
          </a:p>
        </p:txBody>
      </p:sp>
      <p:sp>
        <p:nvSpPr>
          <p:cNvPr id="40" name="Rectangle 39">
            <a:extLst>
              <a:ext uri="{FF2B5EF4-FFF2-40B4-BE49-F238E27FC236}">
                <a16:creationId xmlns:a16="http://schemas.microsoft.com/office/drawing/2014/main" id="{2D16A9D8-65B3-45C7-ADF1-49C9CFFD23E5}"/>
              </a:ext>
            </a:extLst>
          </p:cNvPr>
          <p:cNvSpPr/>
          <p:nvPr/>
        </p:nvSpPr>
        <p:spPr>
          <a:xfrm>
            <a:off x="4000181" y="5279371"/>
            <a:ext cx="2307999" cy="337049"/>
          </a:xfrm>
          <a:prstGeom prst="rect">
            <a:avLst/>
          </a:prstGeom>
          <a:solidFill>
            <a:schemeClr val="accent5">
              <a:lumMod val="20000"/>
              <a:lumOff val="80000"/>
            </a:scheme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95454"/>
                </a:solidFill>
                <a:effectLst/>
                <a:uLnTx/>
                <a:uFillTx/>
                <a:latin typeface="Trebuchet MS"/>
                <a:ea typeface="+mn-ea"/>
                <a:cs typeface="+mn-cs"/>
              </a:rPr>
              <a:t>PD-1 monotherapy</a:t>
            </a:r>
          </a:p>
        </p:txBody>
      </p:sp>
      <p:sp>
        <p:nvSpPr>
          <p:cNvPr id="41" name="Rectangle 40">
            <a:extLst>
              <a:ext uri="{FF2B5EF4-FFF2-40B4-BE49-F238E27FC236}">
                <a16:creationId xmlns:a16="http://schemas.microsoft.com/office/drawing/2014/main" id="{4A7CCFF3-1B74-4B79-9D1F-EFE699333A85}"/>
              </a:ext>
            </a:extLst>
          </p:cNvPr>
          <p:cNvSpPr/>
          <p:nvPr/>
        </p:nvSpPr>
        <p:spPr>
          <a:xfrm>
            <a:off x="4000181" y="5733821"/>
            <a:ext cx="2307999" cy="337049"/>
          </a:xfrm>
          <a:prstGeom prst="rect">
            <a:avLst/>
          </a:prstGeom>
          <a:solidFill>
            <a:schemeClr val="accent5">
              <a:lumMod val="20000"/>
              <a:lumOff val="80000"/>
            </a:scheme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1" u="none" strike="noStrike" kern="1200" cap="none" spc="0" normalizeH="0" baseline="0" noProof="0" dirty="0">
                <a:ln>
                  <a:noFill/>
                </a:ln>
                <a:solidFill>
                  <a:srgbClr val="595454"/>
                </a:solidFill>
                <a:effectLst/>
                <a:uLnTx/>
                <a:uFillTx/>
                <a:latin typeface="Trebuchet MS"/>
                <a:ea typeface="+mn-ea"/>
                <a:cs typeface="+mn-cs"/>
              </a:rPr>
              <a:t>BRAF</a:t>
            </a:r>
            <a:r>
              <a:rPr kumimoji="0" lang="en-CA" sz="1600" b="0" i="0" u="none" strike="noStrike" kern="1200" cap="none" spc="0" normalizeH="0" baseline="0" noProof="0" dirty="0">
                <a:ln>
                  <a:noFill/>
                </a:ln>
                <a:solidFill>
                  <a:srgbClr val="595454"/>
                </a:solidFill>
                <a:effectLst/>
                <a:uLnTx/>
                <a:uFillTx/>
                <a:latin typeface="Trebuchet MS"/>
                <a:ea typeface="+mn-ea"/>
                <a:cs typeface="+mn-cs"/>
              </a:rPr>
              <a:t>/MEK Inhibitors</a:t>
            </a:r>
          </a:p>
        </p:txBody>
      </p:sp>
      <p:grpSp>
        <p:nvGrpSpPr>
          <p:cNvPr id="44" name="Group 43">
            <a:extLst>
              <a:ext uri="{FF2B5EF4-FFF2-40B4-BE49-F238E27FC236}">
                <a16:creationId xmlns:a16="http://schemas.microsoft.com/office/drawing/2014/main" id="{232A9FCD-9F2E-42B6-98F8-149F856D1EFF}"/>
              </a:ext>
            </a:extLst>
          </p:cNvPr>
          <p:cNvGrpSpPr/>
          <p:nvPr/>
        </p:nvGrpSpPr>
        <p:grpSpPr>
          <a:xfrm>
            <a:off x="7724446" y="4552056"/>
            <a:ext cx="3534513" cy="1554007"/>
            <a:chOff x="9535879" y="4552193"/>
            <a:chExt cx="2282869" cy="1510635"/>
          </a:xfrm>
          <a:solidFill>
            <a:schemeClr val="accent6">
              <a:lumMod val="20000"/>
              <a:lumOff val="80000"/>
            </a:schemeClr>
          </a:solidFill>
        </p:grpSpPr>
        <p:sp>
          <p:nvSpPr>
            <p:cNvPr id="45" name="Rectangle 44">
              <a:extLst>
                <a:ext uri="{FF2B5EF4-FFF2-40B4-BE49-F238E27FC236}">
                  <a16:creationId xmlns:a16="http://schemas.microsoft.com/office/drawing/2014/main" id="{F70E2122-B6A6-4774-A613-2C5526D65A76}"/>
                </a:ext>
              </a:extLst>
            </p:cNvPr>
            <p:cNvSpPr/>
            <p:nvPr/>
          </p:nvSpPr>
          <p:spPr>
            <a:xfrm>
              <a:off x="9535879" y="4675760"/>
              <a:ext cx="2282869" cy="1276972"/>
            </a:xfrm>
            <a:prstGeom prst="rect">
              <a:avLst/>
            </a:prstGeom>
            <a:gr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00" b="1" i="0" u="none" strike="noStrike" kern="1200" cap="none" spc="0" normalizeH="0" baseline="0" noProof="0" dirty="0">
                <a:ln>
                  <a:noFill/>
                </a:ln>
                <a:solidFill>
                  <a:srgbClr val="FFFFFF"/>
                </a:solidFill>
                <a:effectLst/>
                <a:uLnTx/>
                <a:uFillTx/>
                <a:latin typeface="Trebuchet MS"/>
                <a:ea typeface="+mn-ea"/>
                <a:cs typeface="+mn-cs"/>
              </a:endParaRPr>
            </a:p>
          </p:txBody>
        </p:sp>
        <p:sp>
          <p:nvSpPr>
            <p:cNvPr id="47" name="Rectangle 46">
              <a:extLst>
                <a:ext uri="{FF2B5EF4-FFF2-40B4-BE49-F238E27FC236}">
                  <a16:creationId xmlns:a16="http://schemas.microsoft.com/office/drawing/2014/main" id="{71A53964-3CD0-43BF-87FE-E6DFCA8FD3E1}"/>
                </a:ext>
              </a:extLst>
            </p:cNvPr>
            <p:cNvSpPr/>
            <p:nvPr/>
          </p:nvSpPr>
          <p:spPr>
            <a:xfrm>
              <a:off x="9579163" y="4552193"/>
              <a:ext cx="2239585" cy="1510635"/>
            </a:xfrm>
            <a:prstGeom prst="rect">
              <a:avLst/>
            </a:prstGeom>
            <a:noFill/>
            <a:ln w="920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595454"/>
                  </a:solidFill>
                  <a:effectLst/>
                  <a:uLnTx/>
                  <a:uFillTx/>
                  <a:latin typeface="Trebuchet MS"/>
                  <a:ea typeface="+mn-ea"/>
                  <a:cs typeface="+mn-cs"/>
                </a:rPr>
                <a:t>Stage: M1b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595454"/>
                  </a:solidFill>
                  <a:effectLst/>
                  <a:uLnTx/>
                  <a:uFillTx/>
                  <a:latin typeface="Trebuchet MS"/>
                  <a:ea typeface="+mn-ea"/>
                  <a:cs typeface="+mn-cs"/>
                </a:rPr>
                <a:t>No brain mets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595454"/>
                  </a:solidFill>
                  <a:effectLst/>
                  <a:uLnTx/>
                  <a:uFillTx/>
                  <a:latin typeface="Trebuchet MS"/>
                  <a:ea typeface="+mn-ea"/>
                  <a:cs typeface="+mn-cs"/>
                </a:rPr>
                <a:t>No precluding comorbidities</a:t>
              </a:r>
            </a:p>
          </p:txBody>
        </p:sp>
      </p:grpSp>
      <p:sp>
        <p:nvSpPr>
          <p:cNvPr id="48" name="Rectangle 47">
            <a:extLst>
              <a:ext uri="{FF2B5EF4-FFF2-40B4-BE49-F238E27FC236}">
                <a16:creationId xmlns:a16="http://schemas.microsoft.com/office/drawing/2014/main" id="{CB83587A-414E-44BF-9990-4ED7182EA682}"/>
              </a:ext>
            </a:extLst>
          </p:cNvPr>
          <p:cNvSpPr/>
          <p:nvPr/>
        </p:nvSpPr>
        <p:spPr>
          <a:xfrm>
            <a:off x="7724446" y="4376946"/>
            <a:ext cx="3534513" cy="337049"/>
          </a:xfrm>
          <a:prstGeom prst="rect">
            <a:avLst/>
          </a:prstGeom>
          <a:solidFill>
            <a:schemeClr val="accent6"/>
          </a:solidFill>
          <a:ln w="920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595454"/>
                </a:solidFill>
                <a:effectLst/>
                <a:uLnTx/>
                <a:uFillTx/>
                <a:latin typeface="Trebuchet MS"/>
                <a:ea typeface="+mn-ea"/>
                <a:cs typeface="+mn-cs"/>
              </a:rPr>
              <a:t>Why?</a:t>
            </a:r>
          </a:p>
        </p:txBody>
      </p:sp>
      <p:sp>
        <p:nvSpPr>
          <p:cNvPr id="4" name="Slide Number Placeholder 3">
            <a:extLst>
              <a:ext uri="{FF2B5EF4-FFF2-40B4-BE49-F238E27FC236}">
                <a16:creationId xmlns:a16="http://schemas.microsoft.com/office/drawing/2014/main" id="{88D658E1-B971-8B06-9D53-977B02B9944C}"/>
              </a:ext>
            </a:extLst>
          </p:cNvPr>
          <p:cNvSpPr txBox="1">
            <a:spLocks/>
          </p:cNvSpPr>
          <p:nvPr/>
        </p:nvSpPr>
        <p:spPr>
          <a:xfrm>
            <a:off x="11499274" y="6429375"/>
            <a:ext cx="326966" cy="228600"/>
          </a:xfrm>
          <a:prstGeom prst="rect">
            <a:avLst/>
          </a:prstGeom>
        </p:spPr>
        <p:txBody>
          <a:bodyPr vert="horz" lIns="72000" tIns="61200" rIns="100800" bIns="0" spcCol="301752" rtlCol="0">
            <a:noAutofit/>
          </a:bodyPr>
          <a:lstStyle>
            <a:lvl1pPr marL="228600" indent="-228600" algn="r" defTabSz="914400" rtl="0" eaLnBrk="1" latinLnBrk="0" hangingPunct="1">
              <a:lnSpc>
                <a:spcPct val="100000"/>
              </a:lnSpc>
              <a:spcBef>
                <a:spcPts val="1200"/>
              </a:spcBef>
              <a:buClr>
                <a:srgbClr val="BE2BBB"/>
              </a:buClr>
              <a:buFont typeface="Trebuchet MS" panose="020B0603020202020204" pitchFamily="34" charset="0"/>
              <a:buChar char="•"/>
              <a:defRPr sz="1100" kern="1200">
                <a:solidFill>
                  <a:schemeClr val="tx2"/>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000" b="1"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dirty="0">
              <a:ln>
                <a:noFill/>
              </a:ln>
              <a:solidFill>
                <a:srgbClr val="595454"/>
              </a:solidFill>
              <a:effectLst/>
              <a:uLnTx/>
              <a:uFillTx/>
              <a:latin typeface="Trebuchet MS"/>
              <a:ea typeface="+mn-ea"/>
              <a:cs typeface="+mn-cs"/>
            </a:endParaRPr>
          </a:p>
        </p:txBody>
      </p:sp>
      <p:sp>
        <p:nvSpPr>
          <p:cNvPr id="6" name="Footer Placeholder 5">
            <a:extLst>
              <a:ext uri="{FF2B5EF4-FFF2-40B4-BE49-F238E27FC236}">
                <a16:creationId xmlns:a16="http://schemas.microsoft.com/office/drawing/2014/main" id="{86B5B009-6938-FFF1-DEE5-2032B164B852}"/>
              </a:ext>
            </a:extLst>
          </p:cNvPr>
          <p:cNvSpPr>
            <a:spLocks noGrp="1"/>
          </p:cNvSpPr>
          <p:nvPr>
            <p:ph type="ftr" sz="quarter" idx="3"/>
          </p:nvPr>
        </p:nvSpPr>
        <p:spPr/>
        <p:txBody>
          <a:bodyPr/>
          <a:lstStyle/>
          <a:p>
            <a:r>
              <a:rPr lang="en-US" dirty="0"/>
              <a:t>BRAF, v-</a:t>
            </a:r>
            <a:r>
              <a:rPr lang="en-US" dirty="0" err="1"/>
              <a:t>raf</a:t>
            </a:r>
            <a:r>
              <a:rPr lang="en-US" dirty="0"/>
              <a:t> murine sarcoma viral oncogene homolog B1; ECOG, Eastern Cooperative Oncology Group; IPI, ipilimumab; LDH, lactate dehydrogenase; MEK, mitogen-activated extracellular signal-regulated kinase; NIVO, nivolumab; PD-1, programmed cell death-1; PS, performance status; RELA, relatlimab.</a:t>
            </a:r>
          </a:p>
        </p:txBody>
      </p:sp>
    </p:spTree>
    <p:extLst>
      <p:ext uri="{BB962C8B-B14F-4D97-AF65-F5344CB8AC3E}">
        <p14:creationId xmlns:p14="http://schemas.microsoft.com/office/powerpoint/2010/main" val="284072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CFD5-560C-9D16-8C9F-9E4FA3D39827}"/>
              </a:ext>
            </a:extLst>
          </p:cNvPr>
          <p:cNvSpPr>
            <a:spLocks noGrp="1"/>
          </p:cNvSpPr>
          <p:nvPr>
            <p:ph type="title"/>
          </p:nvPr>
        </p:nvSpPr>
        <p:spPr>
          <a:xfrm>
            <a:off x="609600" y="199505"/>
            <a:ext cx="10744200" cy="1185577"/>
          </a:xfrm>
        </p:spPr>
        <p:txBody>
          <a:bodyPr>
            <a:normAutofit/>
          </a:bodyPr>
          <a:lstStyle/>
          <a:p>
            <a:r>
              <a:rPr lang="en-US" dirty="0" err="1"/>
              <a:t>CheckMate</a:t>
            </a:r>
            <a:r>
              <a:rPr lang="en-US" dirty="0"/>
              <a:t> 067: 7.5-Year Overall Survival</a:t>
            </a:r>
            <a:br>
              <a:rPr lang="en-GB" dirty="0"/>
            </a:br>
            <a:endParaRPr lang="en-CA" dirty="0"/>
          </a:p>
        </p:txBody>
      </p:sp>
      <p:pic>
        <p:nvPicPr>
          <p:cNvPr id="5" name="Imagen 16">
            <a:extLst>
              <a:ext uri="{FF2B5EF4-FFF2-40B4-BE49-F238E27FC236}">
                <a16:creationId xmlns:a16="http://schemas.microsoft.com/office/drawing/2014/main" id="{1E6C120F-545B-1323-511F-3E0FEB28A769}"/>
              </a:ext>
            </a:extLst>
          </p:cNvPr>
          <p:cNvPicPr>
            <a:picLocks noChangeAspect="1"/>
          </p:cNvPicPr>
          <p:nvPr/>
        </p:nvPicPr>
        <p:blipFill>
          <a:blip r:embed="rId2"/>
          <a:stretch>
            <a:fillRect/>
          </a:stretch>
        </p:blipFill>
        <p:spPr>
          <a:xfrm>
            <a:off x="1703978" y="1088232"/>
            <a:ext cx="8138160" cy="5148431"/>
          </a:xfrm>
          <a:prstGeom prst="rect">
            <a:avLst/>
          </a:prstGeom>
        </p:spPr>
      </p:pic>
      <p:sp>
        <p:nvSpPr>
          <p:cNvPr id="8" name="Footer Placeholder 7">
            <a:extLst>
              <a:ext uri="{FF2B5EF4-FFF2-40B4-BE49-F238E27FC236}">
                <a16:creationId xmlns:a16="http://schemas.microsoft.com/office/drawing/2014/main" id="{2A668691-C880-041B-4818-B7ED5EFFC06C}"/>
              </a:ext>
            </a:extLst>
          </p:cNvPr>
          <p:cNvSpPr>
            <a:spLocks noGrp="1"/>
          </p:cNvSpPr>
          <p:nvPr>
            <p:ph type="ftr" sz="quarter" idx="3"/>
          </p:nvPr>
        </p:nvSpPr>
        <p:spPr/>
        <p:txBody>
          <a:bodyPr/>
          <a:lstStyle/>
          <a:p>
            <a:r>
              <a:rPr lang="en-US" dirty="0"/>
              <a:t>CI, confidence interval; HR, hazard ratio.</a:t>
            </a:r>
          </a:p>
          <a:p>
            <a:r>
              <a:rPr lang="en-US" dirty="0"/>
              <a:t>Hodi FS, et al. </a:t>
            </a:r>
            <a:r>
              <a:rPr lang="en-US" i="1" dirty="0"/>
              <a:t>ASCO</a:t>
            </a:r>
            <a:r>
              <a:rPr lang="en-US" dirty="0"/>
              <a:t>. 2022. Abstract 9522.</a:t>
            </a:r>
          </a:p>
        </p:txBody>
      </p:sp>
    </p:spTree>
    <p:extLst>
      <p:ext uri="{BB962C8B-B14F-4D97-AF65-F5344CB8AC3E}">
        <p14:creationId xmlns:p14="http://schemas.microsoft.com/office/powerpoint/2010/main" val="226551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CE25-7A8F-520B-7165-9291DC347438}"/>
              </a:ext>
            </a:extLst>
          </p:cNvPr>
          <p:cNvSpPr>
            <a:spLocks noGrp="1"/>
          </p:cNvSpPr>
          <p:nvPr>
            <p:ph type="title"/>
          </p:nvPr>
        </p:nvSpPr>
        <p:spPr/>
        <p:txBody>
          <a:bodyPr>
            <a:normAutofit/>
          </a:bodyPr>
          <a:lstStyle/>
          <a:p>
            <a:r>
              <a:rPr lang="en-US" dirty="0"/>
              <a:t>Toxicity: Organs, Incidence, and Patterns</a:t>
            </a:r>
          </a:p>
        </p:txBody>
      </p:sp>
      <p:pic>
        <p:nvPicPr>
          <p:cNvPr id="7" name="Picture 1">
            <a:extLst>
              <a:ext uri="{FF2B5EF4-FFF2-40B4-BE49-F238E27FC236}">
                <a16:creationId xmlns:a16="http://schemas.microsoft.com/office/drawing/2014/main" id="{A2758F97-2B81-4DB8-396F-6A380CCCD86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358" y="1621801"/>
            <a:ext cx="5211224" cy="443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
            <a:extLst>
              <a:ext uri="{FF2B5EF4-FFF2-40B4-BE49-F238E27FC236}">
                <a16:creationId xmlns:a16="http://schemas.microsoft.com/office/drawing/2014/main" id="{AA81AA5A-7DE7-1CD5-F3B4-E570F748CEB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3034" y="3429000"/>
            <a:ext cx="4740766" cy="2754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id="{6390C810-40AE-A9F1-BDB9-B85F01DD612F}"/>
              </a:ext>
            </a:extLst>
          </p:cNvPr>
          <p:cNvPicPr>
            <a:picLocks noChangeAspect="1"/>
          </p:cNvPicPr>
          <p:nvPr/>
        </p:nvPicPr>
        <p:blipFill>
          <a:blip r:embed="rId4"/>
          <a:stretch>
            <a:fillRect/>
          </a:stretch>
        </p:blipFill>
        <p:spPr>
          <a:xfrm>
            <a:off x="5375632" y="1584818"/>
            <a:ext cx="6669486" cy="1547615"/>
          </a:xfrm>
          <a:prstGeom prst="rect">
            <a:avLst/>
          </a:prstGeom>
        </p:spPr>
      </p:pic>
      <p:sp>
        <p:nvSpPr>
          <p:cNvPr id="3" name="Footer Placeholder 2">
            <a:extLst>
              <a:ext uri="{FF2B5EF4-FFF2-40B4-BE49-F238E27FC236}">
                <a16:creationId xmlns:a16="http://schemas.microsoft.com/office/drawing/2014/main" id="{9D0913DC-E67D-A056-7AA1-4E0690B23A8B}"/>
              </a:ext>
            </a:extLst>
          </p:cNvPr>
          <p:cNvSpPr>
            <a:spLocks noGrp="1"/>
          </p:cNvSpPr>
          <p:nvPr>
            <p:ph type="ftr" sz="quarter" idx="3"/>
          </p:nvPr>
        </p:nvSpPr>
        <p:spPr/>
        <p:txBody>
          <a:bodyPr/>
          <a:lstStyle/>
          <a:p>
            <a:r>
              <a:rPr lang="en-US" dirty="0"/>
              <a:t>AE, adverse effect.</a:t>
            </a:r>
          </a:p>
          <a:p>
            <a:r>
              <a:rPr lang="en-US" dirty="0"/>
              <a:t>Weber JS, et al</a:t>
            </a:r>
            <a:r>
              <a:rPr lang="en-US" i="1" dirty="0"/>
              <a:t>. Oncologist</a:t>
            </a:r>
            <a:r>
              <a:rPr lang="en-US" dirty="0"/>
              <a:t>. 2016;21(10):1230-1240; Mellman I, et al. </a:t>
            </a:r>
            <a:r>
              <a:rPr lang="en-US" i="1" dirty="0"/>
              <a:t>Nature</a:t>
            </a:r>
            <a:r>
              <a:rPr lang="en-US" dirty="0"/>
              <a:t>. 2011;480(7378):480-9; Weber JS, et al. </a:t>
            </a:r>
            <a:r>
              <a:rPr lang="en-US" i="1" dirty="0"/>
              <a:t>J Clin Oncol</a:t>
            </a:r>
            <a:r>
              <a:rPr lang="en-US" dirty="0"/>
              <a:t>. 2012;30(21):2691-7.</a:t>
            </a:r>
          </a:p>
        </p:txBody>
      </p:sp>
    </p:spTree>
    <p:extLst>
      <p:ext uri="{BB962C8B-B14F-4D97-AF65-F5344CB8AC3E}">
        <p14:creationId xmlns:p14="http://schemas.microsoft.com/office/powerpoint/2010/main" val="30970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RELATIVITY-047: Study Design</a:t>
            </a:r>
          </a:p>
        </p:txBody>
      </p:sp>
      <p:sp>
        <p:nvSpPr>
          <p:cNvPr id="6" name="Content Placeholder 5">
            <a:extLst>
              <a:ext uri="{FF2B5EF4-FFF2-40B4-BE49-F238E27FC236}">
                <a16:creationId xmlns:a16="http://schemas.microsoft.com/office/drawing/2014/main" id="{90F0F699-96AF-0C34-C8E8-20A0A26F5D0E}"/>
              </a:ext>
            </a:extLst>
          </p:cNvPr>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1998" y="1035892"/>
            <a:ext cx="10959402" cy="532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a:extLst>
              <a:ext uri="{FF2B5EF4-FFF2-40B4-BE49-F238E27FC236}">
                <a16:creationId xmlns:a16="http://schemas.microsoft.com/office/drawing/2014/main" id="{3E86E493-4B71-DF0B-BFBC-0351445211C6}"/>
              </a:ext>
            </a:extLst>
          </p:cNvPr>
          <p:cNvSpPr>
            <a:spLocks noGrp="1"/>
          </p:cNvSpPr>
          <p:nvPr>
            <p:ph type="ftr" sz="quarter" idx="3"/>
          </p:nvPr>
        </p:nvSpPr>
        <p:spPr/>
        <p:txBody>
          <a:bodyPr/>
          <a:lstStyle/>
          <a:p>
            <a:r>
              <a:rPr lang="en-US" dirty="0"/>
              <a:t>ORR, objective response rate; OS, overall survival; PFS, progression-free survival.</a:t>
            </a:r>
          </a:p>
          <a:p>
            <a:r>
              <a:rPr lang="en-US" dirty="0" err="1"/>
              <a:t>Tawbi</a:t>
            </a:r>
            <a:r>
              <a:rPr lang="en-US" dirty="0"/>
              <a:t> HA, et al. </a:t>
            </a:r>
            <a:r>
              <a:rPr lang="en-US" i="1" dirty="0"/>
              <a:t>ASCO</a:t>
            </a:r>
            <a:r>
              <a:rPr lang="en-US" dirty="0"/>
              <a:t>. 2023. Abstract 9502.</a:t>
            </a:r>
          </a:p>
        </p:txBody>
      </p:sp>
    </p:spTree>
    <p:extLst>
      <p:ext uri="{BB962C8B-B14F-4D97-AF65-F5344CB8AC3E}">
        <p14:creationId xmlns:p14="http://schemas.microsoft.com/office/powerpoint/2010/main" val="11462252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86310" y="1033171"/>
            <a:ext cx="10744200" cy="526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99505"/>
            <a:ext cx="10744200" cy="1185577"/>
          </a:xfrm>
        </p:spPr>
        <p:txBody>
          <a:bodyPr>
            <a:normAutofit/>
          </a:bodyPr>
          <a:lstStyle/>
          <a:p>
            <a:r>
              <a:rPr lang="en-US" dirty="0"/>
              <a:t>RELATIVITY-047: Progression Free Survival by BICR</a:t>
            </a:r>
          </a:p>
        </p:txBody>
      </p:sp>
      <p:sp>
        <p:nvSpPr>
          <p:cNvPr id="8" name="Footer Placeholder 7">
            <a:extLst>
              <a:ext uri="{FF2B5EF4-FFF2-40B4-BE49-F238E27FC236}">
                <a16:creationId xmlns:a16="http://schemas.microsoft.com/office/drawing/2014/main" id="{5484BD7D-1E97-2F37-E8EA-D9D8A792E95B}"/>
              </a:ext>
            </a:extLst>
          </p:cNvPr>
          <p:cNvSpPr>
            <a:spLocks noGrp="1"/>
          </p:cNvSpPr>
          <p:nvPr>
            <p:ph type="ftr" sz="quarter" idx="3"/>
          </p:nvPr>
        </p:nvSpPr>
        <p:spPr/>
        <p:txBody>
          <a:bodyPr/>
          <a:lstStyle/>
          <a:p>
            <a:r>
              <a:rPr lang="en-US" dirty="0"/>
              <a:t>BICR, blinded independent central review.
</a:t>
            </a:r>
            <a:r>
              <a:rPr lang="en-US" dirty="0" err="1"/>
              <a:t>Tawbi</a:t>
            </a:r>
            <a:r>
              <a:rPr lang="en-US" dirty="0"/>
              <a:t> HA, et al. </a:t>
            </a:r>
            <a:r>
              <a:rPr lang="en-US" i="1" dirty="0"/>
              <a:t>ASCO</a:t>
            </a:r>
            <a:r>
              <a:rPr lang="en-US" dirty="0"/>
              <a:t> 2023. Abstract 9502.</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RELATIVITY-047: Overall Survival</a:t>
            </a: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794" y="1073630"/>
            <a:ext cx="10895811" cy="535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a:extLst>
              <a:ext uri="{FF2B5EF4-FFF2-40B4-BE49-F238E27FC236}">
                <a16:creationId xmlns:a16="http://schemas.microsoft.com/office/drawing/2014/main" id="{EC41F48E-AF0B-98A8-1890-2938978847E7}"/>
              </a:ext>
            </a:extLst>
          </p:cNvPr>
          <p:cNvSpPr>
            <a:spLocks noGrp="1"/>
          </p:cNvSpPr>
          <p:nvPr>
            <p:ph type="ftr" sz="quarter" idx="3"/>
          </p:nvPr>
        </p:nvSpPr>
        <p:spPr/>
        <p:txBody>
          <a:bodyPr/>
          <a:lstStyle/>
          <a:p>
            <a:r>
              <a:rPr lang="en-US" dirty="0" err="1"/>
              <a:t>mOS</a:t>
            </a:r>
            <a:r>
              <a:rPr lang="en-US" dirty="0"/>
              <a:t>, median overall survival.</a:t>
            </a:r>
          </a:p>
          <a:p>
            <a:r>
              <a:rPr lang="en-US" dirty="0" err="1"/>
              <a:t>Tawbi</a:t>
            </a:r>
            <a:r>
              <a:rPr lang="en-US" dirty="0"/>
              <a:t> HA, et al. </a:t>
            </a:r>
            <a:r>
              <a:rPr lang="en-US" i="1" dirty="0"/>
              <a:t>ASCO</a:t>
            </a:r>
            <a:r>
              <a:rPr lang="en-US" dirty="0"/>
              <a:t>. 2023. Abstract 9502.</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ABE8F7762AE418DFA5FA6E46B5849" ma:contentTypeVersion="18" ma:contentTypeDescription="Create a new document." ma:contentTypeScope="" ma:versionID="001a581554142daa547431d2ef49e5fb">
  <xsd:schema xmlns:xsd="http://www.w3.org/2001/XMLSchema" xmlns:xs="http://www.w3.org/2001/XMLSchema" xmlns:p="http://schemas.microsoft.com/office/2006/metadata/properties" xmlns:ns2="b1adf119-f89d-4017-831b-fa73c608fb44" xmlns:ns3="1480fea5-ec6c-46f9-b380-30cb7b399b42" targetNamespace="http://schemas.microsoft.com/office/2006/metadata/properties" ma:root="true" ma:fieldsID="69446fc8bfb325b443ba03d2f4b6697a" ns2:_="" ns3:_="">
    <xsd:import namespace="b1adf119-f89d-4017-831b-fa73c608fb44"/>
    <xsd:import namespace="1480fea5-ec6c-46f9-b380-30cb7b399b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df119-f89d-4017-831b-fa73c608fb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348428-7250-45bc-af71-8221aeab42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80fea5-ec6c-46f9-b380-30cb7b399b4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e43d92-e665-4921-be0a-a75ce1b22356}" ma:internalName="TaxCatchAll" ma:showField="CatchAllData" ma:web="1480fea5-ec6c-46f9-b380-30cb7b399b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adf119-f89d-4017-831b-fa73c608fb44">
      <Terms xmlns="http://schemas.microsoft.com/office/infopath/2007/PartnerControls"/>
    </lcf76f155ced4ddcb4097134ff3c332f>
    <TaxCatchAll xmlns="1480fea5-ec6c-46f9-b380-30cb7b399b4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632971-4DB0-4DE8-B94F-E70579A52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df119-f89d-4017-831b-fa73c608fb44"/>
    <ds:schemaRef ds:uri="1480fea5-ec6c-46f9-b380-30cb7b399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ECA7C6-6BC7-47D5-AE58-DDB82D6ACCFE}">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terms/"/>
    <ds:schemaRef ds:uri="http://schemas.microsoft.com/office/2006/metadata/properties"/>
    <ds:schemaRef ds:uri="1480fea5-ec6c-46f9-b380-30cb7b399b42"/>
    <ds:schemaRef ds:uri="http://schemas.microsoft.com/office/infopath/2007/PartnerControls"/>
    <ds:schemaRef ds:uri="b1adf119-f89d-4017-831b-fa73c608fb44"/>
    <ds:schemaRef ds:uri="http://purl.org/dc/dcmitype/"/>
  </ds:schemaRefs>
</ds:datastoreItem>
</file>

<file path=customXml/itemProps3.xml><?xml version="1.0" encoding="utf-8"?>
<ds:datastoreItem xmlns:ds="http://schemas.openxmlformats.org/officeDocument/2006/customXml" ds:itemID="{65FFC28D-37B5-46AC-B860-8CEC782165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2142</TotalTime>
  <Words>1552</Words>
  <Application>Microsoft Macintosh PowerPoint</Application>
  <PresentationFormat>Widescreen</PresentationFormat>
  <Paragraphs>228</Paragraphs>
  <Slides>17</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Aptos</vt:lpstr>
      <vt:lpstr>Arial</vt:lpstr>
      <vt:lpstr>Calibri</vt:lpstr>
      <vt:lpstr>Calibri Light</vt:lpstr>
      <vt:lpstr>Century Gothic</vt:lpstr>
      <vt:lpstr>Nunito Sans Black</vt:lpstr>
      <vt:lpstr>Trebuchet MS</vt:lpstr>
      <vt:lpstr>Office Theme</vt:lpstr>
      <vt:lpstr>2_Office Theme</vt:lpstr>
      <vt:lpstr>HemOnc22_TCME</vt:lpstr>
      <vt:lpstr>1_Office Theme</vt:lpstr>
      <vt:lpstr>Patient Case: Tailoring First-Line Treatment for a Patient with Metastatic Melanoma and Impaired Performance Status</vt:lpstr>
      <vt:lpstr>PowerPoint Presentation</vt:lpstr>
      <vt:lpstr>Disclaimer</vt:lpstr>
      <vt:lpstr>Patient Case: 65-Year-Old Woman with Metastatic Melanoma</vt:lpstr>
      <vt:lpstr>CheckMate 067: 7.5-Year Overall Survival </vt:lpstr>
      <vt:lpstr>Toxicity: Organs, Incidence, and Patterns</vt:lpstr>
      <vt:lpstr>RELATIVITY-047: Study Design</vt:lpstr>
      <vt:lpstr>RELATIVITY-047: Progression Free Survival by BICR</vt:lpstr>
      <vt:lpstr>RELATIVITY-047: Overall Survival</vt:lpstr>
      <vt:lpstr>RELATIVITY-047 Safety Summary</vt:lpstr>
      <vt:lpstr>RELATIVITY-020: Efficacy in PD-1 Refractory</vt:lpstr>
      <vt:lpstr>Efficacy on 2L Systemic Therapy Following Progression</vt:lpstr>
      <vt:lpstr>Why Increased Activity in First Line?</vt:lpstr>
      <vt:lpstr>Neoadjuvant Relatlimab + Nivolumab</vt:lpstr>
      <vt:lpstr>Phase II of Nivo + Rela in Untreated MBM (BLUEBONNET)</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Case: Tailoring First-Line Treatment for a Patient with Metastatic Melanoma and Impaired Performance Status</dc:title>
  <dc:subject/>
  <dc:creator>MedEd On The Go</dc:creator>
  <cp:keywords/>
  <dc:description/>
  <cp:lastModifiedBy>Harley Kidner</cp:lastModifiedBy>
  <cp:revision>48</cp:revision>
  <dcterms:created xsi:type="dcterms:W3CDTF">2023-01-17T22:02:23Z</dcterms:created>
  <dcterms:modified xsi:type="dcterms:W3CDTF">2024-04-25T19:36:01Z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0x010100DD4ABE8F7762AE418DFA5FA6E46B5849</vt:lpwstr>
  </property>
</Properties>
</file>